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02" y="-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4446-F4C5-416A-A2C4-6A86B227564C}" type="datetimeFigureOut">
              <a:rPr lang="fr-FR" smtClean="0"/>
              <a:t>05/03/2016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473-4AF7-4A4E-968B-E1015ED279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8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4446-F4C5-416A-A2C4-6A86B227564C}" type="datetimeFigureOut">
              <a:rPr lang="fr-FR" smtClean="0"/>
              <a:t>05/03/2016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473-4AF7-4A4E-968B-E1015ED279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4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4446-F4C5-416A-A2C4-6A86B227564C}" type="datetimeFigureOut">
              <a:rPr lang="fr-FR" smtClean="0"/>
              <a:t>05/03/2016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473-4AF7-4A4E-968B-E1015ED279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11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4446-F4C5-416A-A2C4-6A86B227564C}" type="datetimeFigureOut">
              <a:rPr lang="fr-FR" smtClean="0"/>
              <a:t>05/03/2016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473-4AF7-4A4E-968B-E1015ED279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069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4446-F4C5-416A-A2C4-6A86B227564C}" type="datetimeFigureOut">
              <a:rPr lang="fr-FR" smtClean="0"/>
              <a:t>05/03/2016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473-4AF7-4A4E-968B-E1015ED279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24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4446-F4C5-416A-A2C4-6A86B227564C}" type="datetimeFigureOut">
              <a:rPr lang="fr-FR" smtClean="0"/>
              <a:t>05/03/2016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473-4AF7-4A4E-968B-E1015ED279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68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4446-F4C5-416A-A2C4-6A86B227564C}" type="datetimeFigureOut">
              <a:rPr lang="fr-FR" smtClean="0"/>
              <a:t>05/03/2016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473-4AF7-4A4E-968B-E1015ED279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58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4446-F4C5-416A-A2C4-6A86B227564C}" type="datetimeFigureOut">
              <a:rPr lang="fr-FR" smtClean="0"/>
              <a:t>05/03/2016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473-4AF7-4A4E-968B-E1015ED279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16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4446-F4C5-416A-A2C4-6A86B227564C}" type="datetimeFigureOut">
              <a:rPr lang="fr-FR" smtClean="0"/>
              <a:t>05/03/2016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473-4AF7-4A4E-968B-E1015ED279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86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4446-F4C5-416A-A2C4-6A86B227564C}" type="datetimeFigureOut">
              <a:rPr lang="fr-FR" smtClean="0"/>
              <a:t>05/03/2016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473-4AF7-4A4E-968B-E1015ED279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88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4446-F4C5-416A-A2C4-6A86B227564C}" type="datetimeFigureOut">
              <a:rPr lang="fr-FR" smtClean="0"/>
              <a:t>05/03/2016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473-4AF7-4A4E-968B-E1015ED279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19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B4446-F4C5-416A-A2C4-6A86B227564C}" type="datetimeFigureOut">
              <a:rPr lang="fr-FR" smtClean="0"/>
              <a:t>05/03/2016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9B473-4AF7-4A4E-968B-E1015ED279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11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fr-FR" b="1" dirty="0" smtClean="0">
                <a:latin typeface="Arial Rounded MT Bold" panose="020F0704030504030204" pitchFamily="34" charset="0"/>
              </a:rPr>
              <a:t>LA SARRA</a:t>
            </a:r>
            <a:endParaRPr lang="fr-FR" b="1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52395"/>
            <a:ext cx="6713872" cy="39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681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100" b="1" u="sng" dirty="0"/>
              <a:t>LES ENFANTS ET LE CULTE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>
            <a:normAutofit/>
          </a:bodyPr>
          <a:lstStyle/>
          <a:p>
            <a:r>
              <a:rPr lang="fr-FR" sz="2400" b="1" dirty="0"/>
              <a:t>Coin garderie tous les dimanches</a:t>
            </a:r>
          </a:p>
          <a:p>
            <a:r>
              <a:rPr lang="fr-FR" sz="2400" b="1" dirty="0"/>
              <a:t>Eveil biblique, 1 dimanche par mois</a:t>
            </a:r>
          </a:p>
          <a:p>
            <a:r>
              <a:rPr lang="fr-FR" sz="2400" b="1" dirty="0"/>
              <a:t>Culte famille, 1 fois par trimestre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58864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87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827584" y="836712"/>
            <a:ext cx="3008313" cy="598388"/>
          </a:xfrm>
        </p:spPr>
        <p:txBody>
          <a:bodyPr>
            <a:normAutofit/>
          </a:bodyPr>
          <a:lstStyle/>
          <a:p>
            <a:r>
              <a:rPr lang="fr-FR" sz="3100" u="sng" dirty="0"/>
              <a:t>CATECHESE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476672"/>
            <a:ext cx="393643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7200" y="3573016"/>
            <a:ext cx="6419056" cy="2553147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400" b="1" dirty="0"/>
              <a:t>Catéchèse œcuménique : CP / 5ième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400" b="1" dirty="0"/>
              <a:t>KT ADO :4ième / 3ième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400" b="1" dirty="0"/>
              <a:t>KT + : 2de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400" b="1" dirty="0" err="1" smtClean="0"/>
              <a:t>Ephata</a:t>
            </a:r>
            <a:r>
              <a:rPr lang="fr-FR" sz="2400" b="1" dirty="0" smtClean="0"/>
              <a:t> </a:t>
            </a:r>
            <a:r>
              <a:rPr lang="fr-FR" sz="2400" b="1" dirty="0"/>
              <a:t>: groupe de </a:t>
            </a:r>
            <a:r>
              <a:rPr lang="fr-FR" sz="2400" b="1" dirty="0" smtClean="0"/>
              <a:t>jeunes</a:t>
            </a:r>
            <a:endParaRPr lang="fr-FR" sz="2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400" b="1" dirty="0"/>
              <a:t>Scoutisme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80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fr-FR" sz="3100" u="sng" dirty="0"/>
              <a:t>ECHANGES / PARTAGES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995936" y="1124744"/>
            <a:ext cx="3858816" cy="525658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GROUPE AMITIE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GROUPE EVENTAIL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GROUPE DE PRIERE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/>
              <a:t>GROUPES </a:t>
            </a:r>
            <a:r>
              <a:rPr lang="fr-FR" sz="2400" b="1" dirty="0"/>
              <a:t>DE MAISON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TANDEM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CROIX BLEUE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SARRA CHŒUR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MIRLY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PARTAGE DE FOI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DEBATS   </a:t>
            </a:r>
            <a:r>
              <a:rPr lang="fr-FR" sz="2800" b="1" dirty="0" smtClean="0"/>
              <a:t>…</a:t>
            </a:r>
          </a:p>
          <a:p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 bwMode="auto">
          <a:xfrm>
            <a:off x="467544" y="1124744"/>
            <a:ext cx="3456087" cy="259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564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7344816" cy="1008112"/>
          </a:xfrm>
        </p:spPr>
        <p:txBody>
          <a:bodyPr>
            <a:normAutofit/>
          </a:bodyPr>
          <a:lstStyle/>
          <a:p>
            <a:r>
              <a:rPr lang="fr-FR" dirty="0" smtClean="0"/>
              <a:t>			</a:t>
            </a:r>
            <a:r>
              <a:rPr lang="fr-FR" sz="3100" u="sng" dirty="0" smtClean="0"/>
              <a:t>LES </a:t>
            </a:r>
            <a:r>
              <a:rPr lang="fr-FR" sz="3100" u="sng" dirty="0"/>
              <a:t>TEMPS FORTS EN 2015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23528" y="4365104"/>
            <a:ext cx="5544616" cy="188089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/>
              <a:t>SORTIE DE PAROISSE à Annecy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/>
              <a:t>JOURNEES DU PATRIMOINE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/>
              <a:t>CONFIRMATION COMMUNE à St Martin</a:t>
            </a:r>
            <a:endParaRPr lang="fr-FR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3095"/>
            <a:ext cx="3779520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onfirmation 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346" y="2204864"/>
            <a:ext cx="35052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409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4464496" cy="742404"/>
          </a:xfrm>
        </p:spPr>
        <p:txBody>
          <a:bodyPr>
            <a:noAutofit/>
          </a:bodyPr>
          <a:lstStyle/>
          <a:p>
            <a:r>
              <a:rPr lang="fr-FR" sz="3100" u="sng" dirty="0" smtClean="0"/>
              <a:t>NOUVEAUTE  EN 2015</a:t>
            </a:r>
            <a:endParaRPr lang="fr-FR" sz="3100" u="sng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94720" cy="4691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/>
              <a:t>LA NEWSLETTER</a:t>
            </a:r>
          </a:p>
          <a:p>
            <a:endParaRPr lang="fr-FR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/>
              <a:t>ATELIER CUISINE, avec le petit train de la mission</a:t>
            </a:r>
          </a:p>
          <a:p>
            <a:endParaRPr lang="fr-FR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/>
              <a:t>STAND GOURMAND,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3810000" cy="327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622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fr-FR" sz="3100" u="sng" dirty="0"/>
              <a:t>ET BIEN SUR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203848" y="1340768"/>
            <a:ext cx="5544616" cy="3672408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 smtClean="0"/>
              <a:t>JOURNEES D’ENTRETIEN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 smtClean="0"/>
              <a:t>FETE DE LA FOI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 smtClean="0"/>
              <a:t>LES RENCONTRES CONVIVIALES DE L’ÉTÉ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 smtClean="0"/>
              <a:t>JOURNEE DE RENTREE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 smtClean="0"/>
              <a:t>SEMAINE DE L’UNITE DES CHRETIENS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 smtClean="0"/>
              <a:t>CULTE EN FAMILLE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 smtClean="0"/>
              <a:t>CULTE DEFAP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 smtClean="0"/>
              <a:t>LES SAPINS DE LA DUCHERE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 smtClean="0"/>
              <a:t>VEILLEE DE NOEL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600" b="1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6146" name="Picture 2" descr="ballons_cr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9" b="19889"/>
          <a:stretch>
            <a:fillRect/>
          </a:stretch>
        </p:blipFill>
        <p:spPr bwMode="auto">
          <a:xfrm>
            <a:off x="539552" y="980728"/>
            <a:ext cx="2448272" cy="270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journeeEntretienNov2015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3096"/>
            <a:ext cx="2327920" cy="232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09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5486400" cy="566738"/>
          </a:xfrm>
        </p:spPr>
        <p:txBody>
          <a:bodyPr>
            <a:normAutofit/>
          </a:bodyPr>
          <a:lstStyle/>
          <a:p>
            <a:r>
              <a:rPr lang="fr-FR" sz="3100" u="sng" dirty="0"/>
              <a:t>REALISATIONS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4869160"/>
            <a:ext cx="6264696" cy="87099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/>
              <a:t>SALLE SAUL : fresque mural et relooking 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/>
              <a:t>SALLE JONAS : chauffage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/>
              <a:t>CHEMIN D’ABRAHAM : lumière</a:t>
            </a:r>
            <a:endParaRPr lang="fr-FR" sz="2400" b="1" dirty="0"/>
          </a:p>
        </p:txBody>
      </p:sp>
      <p:pic>
        <p:nvPicPr>
          <p:cNvPr id="8194" name="Picture 2" descr="2015_SalleSaül-01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xfrm>
            <a:off x="3131840" y="620688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9651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</TotalTime>
  <Words>157</Words>
  <Application>Microsoft Office PowerPoint</Application>
  <PresentationFormat>Affichage à l'écran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LA SARRA</vt:lpstr>
      <vt:lpstr>LES ENFANTS ET LE CULTE</vt:lpstr>
      <vt:lpstr>CATECHESE</vt:lpstr>
      <vt:lpstr>ECHANGES / PARTAGES</vt:lpstr>
      <vt:lpstr>   LES TEMPS FORTS EN 2015</vt:lpstr>
      <vt:lpstr>NOUVEAUTE  EN 2015</vt:lpstr>
      <vt:lpstr>ET BIEN SUR </vt:lpstr>
      <vt:lpstr>REALISATIONS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ACTIVITES</dc:title>
  <dc:creator>Isabelle</dc:creator>
  <cp:lastModifiedBy>Isabelle</cp:lastModifiedBy>
  <cp:revision>12</cp:revision>
  <dcterms:created xsi:type="dcterms:W3CDTF">2016-02-16T14:42:19Z</dcterms:created>
  <dcterms:modified xsi:type="dcterms:W3CDTF">2016-03-05T18:11:52Z</dcterms:modified>
</cp:coreProperties>
</file>