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0" r:id="rId3"/>
    <p:sldId id="264" r:id="rId4"/>
    <p:sldId id="263" r:id="rId5"/>
    <p:sldId id="265" r:id="rId6"/>
    <p:sldId id="270" r:id="rId7"/>
    <p:sldId id="267" r:id="rId8"/>
    <p:sldId id="271" r:id="rId9"/>
    <p:sldId id="268" r:id="rId10"/>
    <p:sldId id="261" r:id="rId11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ヒラギノ角ゴ Pro W3" pitchFamily="12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ヒラギノ角ゴ Pro W3" pitchFamily="12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ヒラギノ角ゴ Pro W3" pitchFamily="12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ヒラギノ角ゴ Pro W3" pitchFamily="12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ヒラギノ角ゴ Pro W3" pitchFamily="12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ヒラギノ角ゴ Pro W3" pitchFamily="12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ヒラギノ角ゴ Pro W3" pitchFamily="12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ヒラギノ角ゴ Pro W3" pitchFamily="12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ヒラギノ角ゴ Pro W3" pitchFamily="12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C96C8"/>
    <a:srgbClr val="E37222"/>
    <a:srgbClr val="CF0F5C"/>
    <a:srgbClr val="94C55B"/>
    <a:srgbClr val="B7084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>
        <p:scale>
          <a:sx n="114" d="100"/>
          <a:sy n="114" d="100"/>
        </p:scale>
        <p:origin x="-126" y="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51ED21-455C-4654-AEF0-FCE6E2816C98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fr-FR"/>
        </a:p>
      </dgm:t>
    </dgm:pt>
    <dgm:pt modelId="{23D96198-ADBB-4C30-B807-BD1A088ACD6F}">
      <dgm:prSet phldrT="[Texte]"/>
      <dgm:spPr>
        <a:solidFill>
          <a:srgbClr val="CF0F5C"/>
        </a:solidFill>
      </dgm:spPr>
      <dgm:t>
        <a:bodyPr/>
        <a:lstStyle/>
        <a:p>
          <a:r>
            <a:rPr lang="fr-FR" dirty="0" smtClean="0"/>
            <a:t>Projet</a:t>
          </a:r>
          <a:endParaRPr lang="fr-FR" dirty="0"/>
        </a:p>
      </dgm:t>
    </dgm:pt>
    <dgm:pt modelId="{DBC17AB6-A8F3-4072-9DB8-37F75CD54336}" type="parTrans" cxnId="{2D0A6538-C01B-4F12-8E0D-BB8303E7CCD3}">
      <dgm:prSet/>
      <dgm:spPr/>
      <dgm:t>
        <a:bodyPr/>
        <a:lstStyle/>
        <a:p>
          <a:endParaRPr lang="fr-FR"/>
        </a:p>
      </dgm:t>
    </dgm:pt>
    <dgm:pt modelId="{4958071D-8585-405E-8A5B-ECA6AD2B8F99}" type="sibTrans" cxnId="{2D0A6538-C01B-4F12-8E0D-BB8303E7CCD3}">
      <dgm:prSet/>
      <dgm:spPr/>
      <dgm:t>
        <a:bodyPr/>
        <a:lstStyle/>
        <a:p>
          <a:endParaRPr lang="fr-FR"/>
        </a:p>
      </dgm:t>
    </dgm:pt>
    <dgm:pt modelId="{F1DE7A6E-2F13-46C3-AD4F-E7AC5B25EE86}">
      <dgm:prSet phldrT="[Texte]"/>
      <dgm:spPr>
        <a:solidFill>
          <a:srgbClr val="2C96C8"/>
        </a:solidFill>
      </dgm:spPr>
      <dgm:t>
        <a:bodyPr/>
        <a:lstStyle/>
        <a:p>
          <a:r>
            <a:rPr lang="fr-FR" dirty="0" smtClean="0"/>
            <a:t>Organisateurs</a:t>
          </a:r>
          <a:endParaRPr lang="fr-FR" dirty="0"/>
        </a:p>
      </dgm:t>
    </dgm:pt>
    <dgm:pt modelId="{0B1FF7EC-8915-400F-9387-78ECEB9294EE}" type="parTrans" cxnId="{A01094D1-3178-4DED-B044-C1891D5D5AA3}">
      <dgm:prSet/>
      <dgm:spPr>
        <a:solidFill>
          <a:srgbClr val="2C96C8"/>
        </a:solidFill>
      </dgm:spPr>
      <dgm:t>
        <a:bodyPr/>
        <a:lstStyle/>
        <a:p>
          <a:endParaRPr lang="fr-FR"/>
        </a:p>
      </dgm:t>
    </dgm:pt>
    <dgm:pt modelId="{660D887B-8279-44B6-AF7B-F661F854E894}" type="sibTrans" cxnId="{A01094D1-3178-4DED-B044-C1891D5D5AA3}">
      <dgm:prSet/>
      <dgm:spPr/>
      <dgm:t>
        <a:bodyPr/>
        <a:lstStyle/>
        <a:p>
          <a:endParaRPr lang="fr-FR"/>
        </a:p>
      </dgm:t>
    </dgm:pt>
    <dgm:pt modelId="{E2DA2484-34C9-41F5-A0D9-B02D2B7A8A51}">
      <dgm:prSet phldrT="[Texte]"/>
      <dgm:spPr>
        <a:solidFill>
          <a:srgbClr val="94C55B"/>
        </a:solidFill>
      </dgm:spPr>
      <dgm:t>
        <a:bodyPr/>
        <a:lstStyle/>
        <a:p>
          <a:r>
            <a:rPr lang="fr-FR" dirty="0" smtClean="0"/>
            <a:t>Matériel</a:t>
          </a:r>
        </a:p>
        <a:p>
          <a:r>
            <a:rPr lang="fr-FR" dirty="0" smtClean="0"/>
            <a:t>Financement</a:t>
          </a:r>
          <a:endParaRPr lang="fr-FR" dirty="0"/>
        </a:p>
      </dgm:t>
    </dgm:pt>
    <dgm:pt modelId="{026FAF57-37D1-4F2E-99FC-8C938519852A}" type="parTrans" cxnId="{F4A4E123-CCB0-40D6-BA5A-D7BF71C1046E}">
      <dgm:prSet/>
      <dgm:spPr>
        <a:solidFill>
          <a:srgbClr val="94C55B"/>
        </a:solidFill>
      </dgm:spPr>
      <dgm:t>
        <a:bodyPr/>
        <a:lstStyle/>
        <a:p>
          <a:endParaRPr lang="fr-FR"/>
        </a:p>
      </dgm:t>
    </dgm:pt>
    <dgm:pt modelId="{BBDAB8D7-3EBC-407C-BE3B-6BF670C2A0D4}" type="sibTrans" cxnId="{F4A4E123-CCB0-40D6-BA5A-D7BF71C1046E}">
      <dgm:prSet/>
      <dgm:spPr/>
      <dgm:t>
        <a:bodyPr/>
        <a:lstStyle/>
        <a:p>
          <a:endParaRPr lang="fr-FR"/>
        </a:p>
      </dgm:t>
    </dgm:pt>
    <dgm:pt modelId="{EF5EAD27-17E5-450D-B850-4BB5C1E79E14}">
      <dgm:prSet phldrT="[Texte]"/>
      <dgm:spPr/>
      <dgm:t>
        <a:bodyPr/>
        <a:lstStyle/>
        <a:p>
          <a:r>
            <a:rPr lang="fr-FR" dirty="0" smtClean="0"/>
            <a:t>Participants</a:t>
          </a:r>
          <a:endParaRPr lang="fr-FR" dirty="0"/>
        </a:p>
      </dgm:t>
    </dgm:pt>
    <dgm:pt modelId="{422E54BC-339C-4CE3-954D-25CE4F86BBFE}" type="parTrans" cxnId="{52660484-2999-4623-B8AE-A222D9D01C3A}">
      <dgm:prSet/>
      <dgm:spPr/>
      <dgm:t>
        <a:bodyPr/>
        <a:lstStyle/>
        <a:p>
          <a:endParaRPr lang="fr-FR"/>
        </a:p>
      </dgm:t>
    </dgm:pt>
    <dgm:pt modelId="{D29DBF8D-298F-49E2-8F54-A5564C882BDA}" type="sibTrans" cxnId="{52660484-2999-4623-B8AE-A222D9D01C3A}">
      <dgm:prSet/>
      <dgm:spPr/>
      <dgm:t>
        <a:bodyPr/>
        <a:lstStyle/>
        <a:p>
          <a:endParaRPr lang="fr-FR"/>
        </a:p>
      </dgm:t>
    </dgm:pt>
    <dgm:pt modelId="{6ADFC6EB-AFE7-49D9-A744-E6A5687B54EE}" type="pres">
      <dgm:prSet presAssocID="{5151ED21-455C-4654-AEF0-FCE6E2816C9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021A068-FE04-4AEF-A97F-725F974B39C6}" type="pres">
      <dgm:prSet presAssocID="{23D96198-ADBB-4C30-B807-BD1A088ACD6F}" presName="centerShape" presStyleLbl="node0" presStyleIdx="0" presStyleCnt="1"/>
      <dgm:spPr/>
      <dgm:t>
        <a:bodyPr/>
        <a:lstStyle/>
        <a:p>
          <a:endParaRPr lang="fr-FR"/>
        </a:p>
      </dgm:t>
    </dgm:pt>
    <dgm:pt modelId="{E487E013-514F-455D-9DFC-1FF03C0DBBAA}" type="pres">
      <dgm:prSet presAssocID="{0B1FF7EC-8915-400F-9387-78ECEB9294EE}" presName="parTrans" presStyleLbl="bgSibTrans2D1" presStyleIdx="0" presStyleCnt="3"/>
      <dgm:spPr/>
      <dgm:t>
        <a:bodyPr/>
        <a:lstStyle/>
        <a:p>
          <a:endParaRPr lang="fr-FR"/>
        </a:p>
      </dgm:t>
    </dgm:pt>
    <dgm:pt modelId="{8B270821-57C4-466E-9CF0-F118AF1EEF1E}" type="pres">
      <dgm:prSet presAssocID="{F1DE7A6E-2F13-46C3-AD4F-E7AC5B25EE8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060800E-C6FA-4FAB-98DC-AA2C5273129A}" type="pres">
      <dgm:prSet presAssocID="{026FAF57-37D1-4F2E-99FC-8C938519852A}" presName="parTrans" presStyleLbl="bgSibTrans2D1" presStyleIdx="1" presStyleCnt="3"/>
      <dgm:spPr/>
      <dgm:t>
        <a:bodyPr/>
        <a:lstStyle/>
        <a:p>
          <a:endParaRPr lang="fr-FR"/>
        </a:p>
      </dgm:t>
    </dgm:pt>
    <dgm:pt modelId="{C50C4D5E-375D-4C7A-AE2E-D719885D87E7}" type="pres">
      <dgm:prSet presAssocID="{E2DA2484-34C9-41F5-A0D9-B02D2B7A8A5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C02CA73-948E-4F39-BF80-3BD0F627C0BB}" type="pres">
      <dgm:prSet presAssocID="{422E54BC-339C-4CE3-954D-25CE4F86BBFE}" presName="parTrans" presStyleLbl="bgSibTrans2D1" presStyleIdx="2" presStyleCnt="3"/>
      <dgm:spPr/>
      <dgm:t>
        <a:bodyPr/>
        <a:lstStyle/>
        <a:p>
          <a:endParaRPr lang="fr-FR"/>
        </a:p>
      </dgm:t>
    </dgm:pt>
    <dgm:pt modelId="{A3ED6BAC-E67F-41F8-997F-E4CF1DD3AED2}" type="pres">
      <dgm:prSet presAssocID="{EF5EAD27-17E5-450D-B850-4BB5C1E79E1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AB1AC6B-3CAA-484E-B9B3-A62544766EEE}" type="presOf" srcId="{F1DE7A6E-2F13-46C3-AD4F-E7AC5B25EE86}" destId="{8B270821-57C4-466E-9CF0-F118AF1EEF1E}" srcOrd="0" destOrd="0" presId="urn:microsoft.com/office/officeart/2005/8/layout/radial4"/>
    <dgm:cxn modelId="{2D0A6538-C01B-4F12-8E0D-BB8303E7CCD3}" srcId="{5151ED21-455C-4654-AEF0-FCE6E2816C98}" destId="{23D96198-ADBB-4C30-B807-BD1A088ACD6F}" srcOrd="0" destOrd="0" parTransId="{DBC17AB6-A8F3-4072-9DB8-37F75CD54336}" sibTransId="{4958071D-8585-405E-8A5B-ECA6AD2B8F99}"/>
    <dgm:cxn modelId="{52660484-2999-4623-B8AE-A222D9D01C3A}" srcId="{23D96198-ADBB-4C30-B807-BD1A088ACD6F}" destId="{EF5EAD27-17E5-450D-B850-4BB5C1E79E14}" srcOrd="2" destOrd="0" parTransId="{422E54BC-339C-4CE3-954D-25CE4F86BBFE}" sibTransId="{D29DBF8D-298F-49E2-8F54-A5564C882BDA}"/>
    <dgm:cxn modelId="{F4A4E123-CCB0-40D6-BA5A-D7BF71C1046E}" srcId="{23D96198-ADBB-4C30-B807-BD1A088ACD6F}" destId="{E2DA2484-34C9-41F5-A0D9-B02D2B7A8A51}" srcOrd="1" destOrd="0" parTransId="{026FAF57-37D1-4F2E-99FC-8C938519852A}" sibTransId="{BBDAB8D7-3EBC-407C-BE3B-6BF670C2A0D4}"/>
    <dgm:cxn modelId="{A01094D1-3178-4DED-B044-C1891D5D5AA3}" srcId="{23D96198-ADBB-4C30-B807-BD1A088ACD6F}" destId="{F1DE7A6E-2F13-46C3-AD4F-E7AC5B25EE86}" srcOrd="0" destOrd="0" parTransId="{0B1FF7EC-8915-400F-9387-78ECEB9294EE}" sibTransId="{660D887B-8279-44B6-AF7B-F661F854E894}"/>
    <dgm:cxn modelId="{7FD6A828-09CF-421C-A57F-4212D86C918D}" type="presOf" srcId="{422E54BC-339C-4CE3-954D-25CE4F86BBFE}" destId="{6C02CA73-948E-4F39-BF80-3BD0F627C0BB}" srcOrd="0" destOrd="0" presId="urn:microsoft.com/office/officeart/2005/8/layout/radial4"/>
    <dgm:cxn modelId="{A767662F-3E42-4A50-A9C3-99ED48C1A52E}" type="presOf" srcId="{EF5EAD27-17E5-450D-B850-4BB5C1E79E14}" destId="{A3ED6BAC-E67F-41F8-997F-E4CF1DD3AED2}" srcOrd="0" destOrd="0" presId="urn:microsoft.com/office/officeart/2005/8/layout/radial4"/>
    <dgm:cxn modelId="{E0A59893-DA2B-43C7-9380-931F8B927D4E}" type="presOf" srcId="{E2DA2484-34C9-41F5-A0D9-B02D2B7A8A51}" destId="{C50C4D5E-375D-4C7A-AE2E-D719885D87E7}" srcOrd="0" destOrd="0" presId="urn:microsoft.com/office/officeart/2005/8/layout/radial4"/>
    <dgm:cxn modelId="{565795ED-6CAA-4224-9C90-D7E6F1E58A2E}" type="presOf" srcId="{026FAF57-37D1-4F2E-99FC-8C938519852A}" destId="{D060800E-C6FA-4FAB-98DC-AA2C5273129A}" srcOrd="0" destOrd="0" presId="urn:microsoft.com/office/officeart/2005/8/layout/radial4"/>
    <dgm:cxn modelId="{18256CBA-799D-4C35-9177-876E44161454}" type="presOf" srcId="{23D96198-ADBB-4C30-B807-BD1A088ACD6F}" destId="{6021A068-FE04-4AEF-A97F-725F974B39C6}" srcOrd="0" destOrd="0" presId="urn:microsoft.com/office/officeart/2005/8/layout/radial4"/>
    <dgm:cxn modelId="{08A5F69C-EA47-4B81-967F-927CA8EE797D}" type="presOf" srcId="{0B1FF7EC-8915-400F-9387-78ECEB9294EE}" destId="{E487E013-514F-455D-9DFC-1FF03C0DBBAA}" srcOrd="0" destOrd="0" presId="urn:microsoft.com/office/officeart/2005/8/layout/radial4"/>
    <dgm:cxn modelId="{897D91A8-BF0E-4F42-B8D3-85C8C0972DCA}" type="presOf" srcId="{5151ED21-455C-4654-AEF0-FCE6E2816C98}" destId="{6ADFC6EB-AFE7-49D9-A744-E6A5687B54EE}" srcOrd="0" destOrd="0" presId="urn:microsoft.com/office/officeart/2005/8/layout/radial4"/>
    <dgm:cxn modelId="{AF8179A6-FA61-48C7-86CA-69C64273D086}" type="presParOf" srcId="{6ADFC6EB-AFE7-49D9-A744-E6A5687B54EE}" destId="{6021A068-FE04-4AEF-A97F-725F974B39C6}" srcOrd="0" destOrd="0" presId="urn:microsoft.com/office/officeart/2005/8/layout/radial4"/>
    <dgm:cxn modelId="{1DC09BCD-D62A-468B-820B-1F55ABFC362C}" type="presParOf" srcId="{6ADFC6EB-AFE7-49D9-A744-E6A5687B54EE}" destId="{E487E013-514F-455D-9DFC-1FF03C0DBBAA}" srcOrd="1" destOrd="0" presId="urn:microsoft.com/office/officeart/2005/8/layout/radial4"/>
    <dgm:cxn modelId="{1486DF87-E4B6-4EAF-9869-BD371B995DA9}" type="presParOf" srcId="{6ADFC6EB-AFE7-49D9-A744-E6A5687B54EE}" destId="{8B270821-57C4-466E-9CF0-F118AF1EEF1E}" srcOrd="2" destOrd="0" presId="urn:microsoft.com/office/officeart/2005/8/layout/radial4"/>
    <dgm:cxn modelId="{AF0D024B-B856-4A04-A40D-569704343DDF}" type="presParOf" srcId="{6ADFC6EB-AFE7-49D9-A744-E6A5687B54EE}" destId="{D060800E-C6FA-4FAB-98DC-AA2C5273129A}" srcOrd="3" destOrd="0" presId="urn:microsoft.com/office/officeart/2005/8/layout/radial4"/>
    <dgm:cxn modelId="{534F2E06-488D-4D39-85D0-A7826975E4C1}" type="presParOf" srcId="{6ADFC6EB-AFE7-49D9-A744-E6A5687B54EE}" destId="{C50C4D5E-375D-4C7A-AE2E-D719885D87E7}" srcOrd="4" destOrd="0" presId="urn:microsoft.com/office/officeart/2005/8/layout/radial4"/>
    <dgm:cxn modelId="{F4A9EBDC-CB71-4DA7-B191-C00D49303BFC}" type="presParOf" srcId="{6ADFC6EB-AFE7-49D9-A744-E6A5687B54EE}" destId="{6C02CA73-948E-4F39-BF80-3BD0F627C0BB}" srcOrd="5" destOrd="0" presId="urn:microsoft.com/office/officeart/2005/8/layout/radial4"/>
    <dgm:cxn modelId="{9CD4BC0A-F97D-40CC-BAC4-B2DAF997E388}" type="presParOf" srcId="{6ADFC6EB-AFE7-49D9-A744-E6A5687B54EE}" destId="{A3ED6BAC-E67F-41F8-997F-E4CF1DD3AED2}" srcOrd="6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21A068-FE04-4AEF-A97F-725F974B39C6}">
      <dsp:nvSpPr>
        <dsp:cNvPr id="0" name=""/>
        <dsp:cNvSpPr/>
      </dsp:nvSpPr>
      <dsp:spPr>
        <a:xfrm>
          <a:off x="3280468" y="1988154"/>
          <a:ext cx="1668663" cy="1668663"/>
        </a:xfrm>
        <a:prstGeom prst="ellipse">
          <a:avLst/>
        </a:prstGeom>
        <a:solidFill>
          <a:srgbClr val="CF0F5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 smtClean="0"/>
            <a:t>Projet</a:t>
          </a:r>
          <a:endParaRPr lang="fr-FR" sz="3600" kern="1200" dirty="0"/>
        </a:p>
      </dsp:txBody>
      <dsp:txXfrm>
        <a:off x="3524838" y="2232524"/>
        <a:ext cx="1179923" cy="1179923"/>
      </dsp:txXfrm>
    </dsp:sp>
    <dsp:sp modelId="{E487E013-514F-455D-9DFC-1FF03C0DBBAA}">
      <dsp:nvSpPr>
        <dsp:cNvPr id="0" name=""/>
        <dsp:cNvSpPr/>
      </dsp:nvSpPr>
      <dsp:spPr>
        <a:xfrm rot="12900000">
          <a:off x="2207174" y="1696697"/>
          <a:ext cx="1278849" cy="475569"/>
        </a:xfrm>
        <a:prstGeom prst="leftArrow">
          <a:avLst>
            <a:gd name="adj1" fmla="val 60000"/>
            <a:gd name="adj2" fmla="val 50000"/>
          </a:avLst>
        </a:prstGeom>
        <a:solidFill>
          <a:srgbClr val="2C96C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270821-57C4-466E-9CF0-F118AF1EEF1E}">
      <dsp:nvSpPr>
        <dsp:cNvPr id="0" name=""/>
        <dsp:cNvSpPr/>
      </dsp:nvSpPr>
      <dsp:spPr>
        <a:xfrm>
          <a:off x="1530197" y="933631"/>
          <a:ext cx="1585230" cy="1268184"/>
        </a:xfrm>
        <a:prstGeom prst="roundRect">
          <a:avLst>
            <a:gd name="adj" fmla="val 10000"/>
          </a:avLst>
        </a:prstGeom>
        <a:solidFill>
          <a:srgbClr val="2C96C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Organisateurs</a:t>
          </a:r>
          <a:endParaRPr lang="fr-FR" sz="2000" kern="1200" dirty="0"/>
        </a:p>
      </dsp:txBody>
      <dsp:txXfrm>
        <a:off x="1567341" y="970775"/>
        <a:ext cx="1510942" cy="1193896"/>
      </dsp:txXfrm>
    </dsp:sp>
    <dsp:sp modelId="{D060800E-C6FA-4FAB-98DC-AA2C5273129A}">
      <dsp:nvSpPr>
        <dsp:cNvPr id="0" name=""/>
        <dsp:cNvSpPr/>
      </dsp:nvSpPr>
      <dsp:spPr>
        <a:xfrm rot="16200000">
          <a:off x="3475375" y="1036514"/>
          <a:ext cx="1278849" cy="475569"/>
        </a:xfrm>
        <a:prstGeom prst="leftArrow">
          <a:avLst>
            <a:gd name="adj1" fmla="val 60000"/>
            <a:gd name="adj2" fmla="val 50000"/>
          </a:avLst>
        </a:prstGeom>
        <a:solidFill>
          <a:srgbClr val="94C55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0C4D5E-375D-4C7A-AE2E-D719885D87E7}">
      <dsp:nvSpPr>
        <dsp:cNvPr id="0" name=""/>
        <dsp:cNvSpPr/>
      </dsp:nvSpPr>
      <dsp:spPr>
        <a:xfrm>
          <a:off x="3322184" y="781"/>
          <a:ext cx="1585230" cy="1268184"/>
        </a:xfrm>
        <a:prstGeom prst="roundRect">
          <a:avLst>
            <a:gd name="adj" fmla="val 10000"/>
          </a:avLst>
        </a:prstGeom>
        <a:solidFill>
          <a:srgbClr val="94C55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Matériel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Financement</a:t>
          </a:r>
          <a:endParaRPr lang="fr-FR" sz="2000" kern="1200" dirty="0"/>
        </a:p>
      </dsp:txBody>
      <dsp:txXfrm>
        <a:off x="3359328" y="37925"/>
        <a:ext cx="1510942" cy="1193896"/>
      </dsp:txXfrm>
    </dsp:sp>
    <dsp:sp modelId="{6C02CA73-948E-4F39-BF80-3BD0F627C0BB}">
      <dsp:nvSpPr>
        <dsp:cNvPr id="0" name=""/>
        <dsp:cNvSpPr/>
      </dsp:nvSpPr>
      <dsp:spPr>
        <a:xfrm rot="19500000">
          <a:off x="4743575" y="1696697"/>
          <a:ext cx="1278849" cy="475569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ED6BAC-E67F-41F8-997F-E4CF1DD3AED2}">
      <dsp:nvSpPr>
        <dsp:cNvPr id="0" name=""/>
        <dsp:cNvSpPr/>
      </dsp:nvSpPr>
      <dsp:spPr>
        <a:xfrm>
          <a:off x="5114171" y="933631"/>
          <a:ext cx="1585230" cy="126818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Participants</a:t>
          </a:r>
          <a:endParaRPr lang="fr-FR" sz="2000" kern="1200" dirty="0"/>
        </a:p>
      </dsp:txBody>
      <dsp:txXfrm>
        <a:off x="5151315" y="970775"/>
        <a:ext cx="1510942" cy="11938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colombe magent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15502">
            <a:off x="-314325" y="2600325"/>
            <a:ext cx="20002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CF0F5C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2D359C-7360-4900-8EFE-BADAE9368E2A}" type="datetimeFigureOut">
              <a:rPr lang="fr-FR" altLang="fr-FR"/>
              <a:pPr/>
              <a:t>06/03/2016</a:t>
            </a:fld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49C15-DDD7-45E9-95B3-60458EEEBFA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478667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6D02B6-F6A4-4209-918C-FBF81BF97505}" type="datetimeFigureOut">
              <a:rPr lang="fr-FR" altLang="fr-FR"/>
              <a:pPr/>
              <a:t>06/03/2016</a:t>
            </a:fld>
            <a:endParaRPr lang="fr-FR" alt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1C427-5DB9-4838-A4D4-62B6CF8A035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2664010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B0FDF1-DDB2-4E85-9476-8455FD60349C}" type="datetimeFigureOut">
              <a:rPr lang="fr-FR" altLang="fr-FR"/>
              <a:pPr/>
              <a:t>06/03/2016</a:t>
            </a:fld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D9B95-0471-4819-8644-3101AB5472C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266493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15872"/>
          <a:stretch>
            <a:fillRect/>
          </a:stretch>
        </p:blipFill>
        <p:spPr bwMode="auto">
          <a:xfrm rot="5400000">
            <a:off x="-573881" y="2466181"/>
            <a:ext cx="5070475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9EDD64-E722-4E7B-82CB-D0F6E32EC9AA}" type="datetimeFigureOut">
              <a:rPr lang="fr-FR" altLang="fr-FR"/>
              <a:pPr/>
              <a:t>06/03/2016</a:t>
            </a:fld>
            <a:endParaRPr lang="fr-FR" altLang="fr-FR"/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309FB-6D82-4F51-B779-AB4396316F9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3096338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D2BEE2-849E-4782-B6E3-B21F57DA51D3}" type="datetimeFigureOut">
              <a:rPr lang="fr-FR" altLang="fr-FR"/>
              <a:pPr/>
              <a:t>06/03/2016</a:t>
            </a:fld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918C54-3C84-4049-9255-A3335D5E140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783266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E3AB3E-958F-4CDE-A7E0-E627208BA71C}" type="datetimeFigureOut">
              <a:rPr lang="fr-FR" altLang="fr-FR"/>
              <a:pPr/>
              <a:t>06/03/2016</a:t>
            </a:fld>
            <a:endParaRPr lang="fr-FR" altLang="fr-FR"/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93659-2DC7-44A3-862E-3188FC5583B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3763540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B96F13-03EA-4E07-8FDE-0CB302473602}" type="datetimeFigureOut">
              <a:rPr lang="fr-FR" altLang="fr-FR"/>
              <a:pPr/>
              <a:t>06/03/2016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4BA385-3256-47AA-9CAE-214E50A2AAA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2079414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8FB026-7337-4D00-9C13-9905697EB159}" type="datetimeFigureOut">
              <a:rPr lang="fr-FR" altLang="fr-FR"/>
              <a:pPr/>
              <a:t>06/03/2016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41B5E2-2C6C-435E-A4C4-268587394CD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3986462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colombe viol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255603">
            <a:off x="-318294" y="-343694"/>
            <a:ext cx="1550988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546955-A5CA-436A-849C-5B17C8B013A8}" type="datetimeFigureOut">
              <a:rPr lang="fr-FR" altLang="fr-FR"/>
              <a:pPr/>
              <a:t>06/03/2016</a:t>
            </a:fld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3437B2-5193-497B-839D-D6DD183F527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2010257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colombe magent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73786">
            <a:off x="-211138" y="4695825"/>
            <a:ext cx="1190626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i="0" cap="all">
                <a:solidFill>
                  <a:srgbClr val="CF0F5C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Franklin Gothic Medium"/>
                <a:cs typeface="Franklin Gothic Medium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99B376-479B-4445-A6D7-FFB71419D2BB}" type="datetimeFigureOut">
              <a:rPr lang="fr-FR" altLang="fr-FR"/>
              <a:pPr/>
              <a:t>06/03/2016</a:t>
            </a:fld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Franklin Gothic Book"/>
                <a:cs typeface="Franklin Gothic Book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085F82-888F-4C06-8F86-E44F2AE8671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344287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9125" y="2609850"/>
            <a:ext cx="5565775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972" r="22089"/>
          <a:stretch>
            <a:fillRect/>
          </a:stretch>
        </p:blipFill>
        <p:spPr bwMode="auto">
          <a:xfrm>
            <a:off x="0" y="5734050"/>
            <a:ext cx="9163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10" descr="colombe orang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62645">
            <a:off x="-519113" y="1214438"/>
            <a:ext cx="2482851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1058590"/>
            <a:ext cx="7772400" cy="1362075"/>
          </a:xfrm>
        </p:spPr>
        <p:txBody>
          <a:bodyPr anchor="t"/>
          <a:lstStyle>
            <a:lvl1pPr algn="ctr">
              <a:defRPr sz="4000" b="0" i="0" cap="all">
                <a:solidFill>
                  <a:srgbClr val="B70842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ED0AAB-EED5-4A2A-BDBA-75AD4AE34A29}" type="datetimeFigureOut">
              <a:rPr lang="fr-FR" altLang="fr-FR"/>
              <a:pPr/>
              <a:t>06/03/2016</a:t>
            </a:fld>
            <a:endParaRPr lang="fr-FR" alt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Franklin Gothic Book"/>
                <a:cs typeface="Franklin Gothic Book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BACBE-D32B-4E5A-97A4-80A8D764F93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2953945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LOGO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9125" y="2609850"/>
            <a:ext cx="5565775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5773738"/>
            <a:ext cx="9144000" cy="10842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4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914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70" t="5556" r="8270"/>
          <a:stretch>
            <a:fillRect/>
          </a:stretch>
        </p:blipFill>
        <p:spPr bwMode="auto">
          <a:xfrm>
            <a:off x="0" y="-19050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FB81A5-B66B-4448-A132-7FA1CF30E94F}" type="datetimeFigureOut">
              <a:rPr lang="fr-FR" altLang="fr-FR"/>
              <a:pPr/>
              <a:t>06/03/2016</a:t>
            </a:fld>
            <a:endParaRPr lang="fr-FR" alt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Franklin Gothic Book"/>
                <a:cs typeface="Franklin Gothic Book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CEA34F-F66A-44BD-B6F5-0B4195FEC70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2345137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VERTURE LOGO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5773738"/>
            <a:ext cx="9144000" cy="10842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4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914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70" t="5556" r="8270"/>
          <a:stretch>
            <a:fillRect/>
          </a:stretch>
        </p:blipFill>
        <p:spPr bwMode="auto">
          <a:xfrm>
            <a:off x="0" y="-19050"/>
            <a:ext cx="914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11" descr="colombe orang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62645">
            <a:off x="-327025" y="4211638"/>
            <a:ext cx="2482850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914398" y="4055823"/>
            <a:ext cx="7772400" cy="1362075"/>
          </a:xfrm>
        </p:spPr>
        <p:txBody>
          <a:bodyPr anchor="t"/>
          <a:lstStyle>
            <a:lvl1pPr algn="ctr">
              <a:defRPr sz="4000" b="0" i="0" cap="all">
                <a:solidFill>
                  <a:srgbClr val="B70842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BA62EC-90C9-428C-B4FB-5B46D80BEABF}" type="datetimeFigureOut">
              <a:rPr lang="fr-FR" altLang="fr-FR"/>
              <a:pPr/>
              <a:t>06/03/2016</a:t>
            </a:fld>
            <a:endParaRPr lang="fr-FR" alt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Franklin Gothic Book"/>
                <a:cs typeface="Franklin Gothic Book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B09DE9-0E2E-4551-AE3B-F650A653105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3008527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84E658-E388-48D6-A347-B3C51BCB4C78}" type="datetimeFigureOut">
              <a:rPr lang="fr-FR" altLang="fr-FR"/>
              <a:pPr/>
              <a:t>06/03/2016</a:t>
            </a:fld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DC6611-372A-4F28-94BF-D639BB83200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675137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BB2955-BFBF-42EC-9C62-5A0657A86786}" type="datetimeFigureOut">
              <a:rPr lang="fr-FR" altLang="fr-FR"/>
              <a:pPr/>
              <a:t>06/03/2016</a:t>
            </a:fld>
            <a:endParaRPr lang="fr-FR" alt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EC0C27-53A8-42BD-8466-ECAD92E30F5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2564924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518E75-D3A1-40A3-B738-D71F84447AE1}" type="datetimeFigureOut">
              <a:rPr lang="fr-FR" altLang="fr-FR"/>
              <a:pPr/>
              <a:t>06/03/2016</a:t>
            </a:fld>
            <a:endParaRPr lang="fr-FR" alt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23FB97-4C2E-423C-84B1-E63B507392C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4287890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636713" y="6356350"/>
            <a:ext cx="12604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Franklin Gothic Book" pitchFamily="34" charset="0"/>
              </a:defRPr>
            </a:lvl1pPr>
          </a:lstStyle>
          <a:p>
            <a:fld id="{B18ECF37-1356-4050-BEA1-1817A95FE625}" type="datetimeFigureOut">
              <a:rPr lang="fr-FR" altLang="fr-FR"/>
              <a:pPr/>
              <a:t>06/03/2016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1">
                    <a:tint val="75000"/>
                  </a:schemeClr>
                </a:solidFill>
                <a:latin typeface="Franklin Gothic Book"/>
                <a:ea typeface="+mn-ea"/>
                <a:cs typeface="Franklin Gothic Book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CF0F5C"/>
                </a:solidFill>
                <a:latin typeface="Franklin Gothic Book" pitchFamily="34" charset="0"/>
              </a:defRPr>
            </a:lvl1pPr>
          </a:lstStyle>
          <a:p>
            <a:fld id="{65612E5F-5416-4F50-A09D-29CD9F1245B7}" type="slidenum">
              <a:rPr lang="fr-FR" altLang="fr-FR"/>
              <a:pPr/>
              <a:t>‹N°›</a:t>
            </a:fld>
            <a:endParaRPr lang="fr-FR" altLang="fr-FR"/>
          </a:p>
        </p:txBody>
      </p:sp>
      <p:pic>
        <p:nvPicPr>
          <p:cNvPr id="1031" name="Image 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788025"/>
            <a:ext cx="9144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Image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67450"/>
            <a:ext cx="968375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11" r:id="rId12"/>
    <p:sldLayoutId id="2147483702" r:id="rId13"/>
    <p:sldLayoutId id="2147483712" r:id="rId14"/>
    <p:sldLayoutId id="2147483703" r:id="rId15"/>
    <p:sldLayoutId id="2147483704" r:id="rId16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CF0F5C"/>
          </a:solidFill>
          <a:latin typeface="Franklin Gothic Book"/>
          <a:ea typeface="ヒラギノ角ゴ Pro W3" charset="0"/>
          <a:cs typeface="Franklin Gothic Book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CF0F5C"/>
          </a:solidFill>
          <a:latin typeface="Franklin Gothic Book" charset="0"/>
          <a:ea typeface="ヒラギノ角ゴ Pro W3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CF0F5C"/>
          </a:solidFill>
          <a:latin typeface="Franklin Gothic Book" charset="0"/>
          <a:ea typeface="ヒラギノ角ゴ Pro W3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CF0F5C"/>
          </a:solidFill>
          <a:latin typeface="Franklin Gothic Book" charset="0"/>
          <a:ea typeface="ヒラギノ角ゴ Pro W3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CF0F5C"/>
          </a:solidFill>
          <a:latin typeface="Franklin Gothic Book" charset="0"/>
          <a:ea typeface="ヒラギノ角ゴ Pro W3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CF0F5C"/>
          </a:solidFill>
          <a:latin typeface="Franklin Gothic Book" charset="0"/>
          <a:ea typeface="ヒラギノ角ゴ Pro W3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CF0F5C"/>
          </a:solidFill>
          <a:latin typeface="Franklin Gothic Book" charset="0"/>
          <a:ea typeface="ヒラギノ角ゴ Pro W3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CF0F5C"/>
          </a:solidFill>
          <a:latin typeface="Franklin Gothic Book" charset="0"/>
          <a:ea typeface="ヒラギノ角ゴ Pro W3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CF0F5C"/>
          </a:solidFill>
          <a:latin typeface="Franklin Gothic Book" charset="0"/>
          <a:ea typeface="ヒラギノ角ゴ Pro W3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B70842"/>
        </a:buClr>
        <a:buSzPct val="160000"/>
        <a:buBlip>
          <a:blip r:embed="rId20"/>
        </a:buBlip>
        <a:defRPr sz="3200" kern="1200">
          <a:solidFill>
            <a:schemeClr val="tx1"/>
          </a:solidFill>
          <a:latin typeface="Franklin Gothic Book"/>
          <a:ea typeface="ヒラギノ角ゴ Pro W3" charset="0"/>
          <a:cs typeface="Franklin Gothic Book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94C55B"/>
        </a:buClr>
        <a:buSzPct val="130000"/>
        <a:buBlip>
          <a:blip r:embed="rId21"/>
        </a:buBlip>
        <a:defRPr sz="2800" kern="1200">
          <a:solidFill>
            <a:schemeClr val="tx1"/>
          </a:solidFill>
          <a:latin typeface="Franklin Gothic Book"/>
          <a:ea typeface="ヒラギノ角ゴ Pro W3" charset="0"/>
          <a:cs typeface="Franklin Gothic Book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E37222"/>
        </a:buClr>
        <a:buSzPct val="130000"/>
        <a:buBlip>
          <a:blip r:embed="rId22"/>
        </a:buBlip>
        <a:defRPr sz="2400" kern="1200">
          <a:solidFill>
            <a:schemeClr val="tx1"/>
          </a:solidFill>
          <a:latin typeface="Franklin Gothic Book"/>
          <a:ea typeface="ヒラギノ角ゴ Pro W3" charset="0"/>
          <a:cs typeface="Franklin Gothic Book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2C96C8"/>
        </a:buClr>
        <a:buSzPct val="130000"/>
        <a:buBlip>
          <a:blip r:embed="rId23"/>
        </a:buBlip>
        <a:defRPr sz="2000" kern="1200">
          <a:solidFill>
            <a:schemeClr val="tx1"/>
          </a:solidFill>
          <a:latin typeface="Franklin Gothic Book"/>
          <a:ea typeface="ヒラギノ角ゴ Pro W3" charset="0"/>
          <a:cs typeface="Franklin Gothic Book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CF0F5C"/>
        </a:buClr>
        <a:buSzPct val="130000"/>
        <a:buBlip>
          <a:blip r:embed="rId24"/>
        </a:buBlip>
        <a:defRPr sz="2000" kern="1200">
          <a:solidFill>
            <a:schemeClr val="tx1"/>
          </a:solidFill>
          <a:latin typeface="Franklin Gothic Book"/>
          <a:ea typeface="ヒラギノ角ゴ Pro W3" charset="0"/>
          <a:cs typeface="Franklin Gothic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5.jpeg"/><Relationship Id="rId7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0.png"/><Relationship Id="rId5" Type="http://schemas.openxmlformats.org/officeDocument/2006/relationships/image" Target="../media/image4.png"/><Relationship Id="rId10" Type="http://schemas.openxmlformats.org/officeDocument/2006/relationships/image" Target="../media/image19.jpeg"/><Relationship Id="rId4" Type="http://schemas.openxmlformats.org/officeDocument/2006/relationships/image" Target="../media/image3.pn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Nicolas\Dropbox\La Sarra Fichier\Travail Nicolas\Projets 2016\eglise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9349" y="2586238"/>
            <a:ext cx="3766657" cy="220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7622" y="4056063"/>
            <a:ext cx="7772400" cy="1362075"/>
          </a:xfrm>
        </p:spPr>
        <p:txBody>
          <a:bodyPr/>
          <a:lstStyle/>
          <a:p>
            <a:pPr algn="r">
              <a:defRPr/>
            </a:pPr>
            <a:r>
              <a:rPr lang="fr-FR" dirty="0" smtClean="0"/>
              <a:t>PROJETS 2016/2017</a:t>
            </a:r>
            <a:r>
              <a:rPr lang="fr-FR" dirty="0"/>
              <a:t/>
            </a:r>
            <a:br>
              <a:rPr lang="fr-FR" dirty="0"/>
            </a:b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altLang="fr-FR" dirty="0" smtClean="0">
                <a:latin typeface="Franklin Gothic Book" pitchFamily="34" charset="0"/>
                <a:ea typeface="ヒラギノ角ゴ Pro W3" pitchFamily="126" charset="-128"/>
              </a:rPr>
              <a:t>Et tous les autres projets …</a:t>
            </a:r>
          </a:p>
        </p:txBody>
      </p:sp>
      <p:sp>
        <p:nvSpPr>
          <p:cNvPr id="27650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 smtClean="0">
                <a:latin typeface="Franklin Gothic Book" pitchFamily="34" charset="0"/>
                <a:ea typeface="ヒラギノ角ゴ Pro W3" pitchFamily="126" charset="-128"/>
              </a:rPr>
              <a:t>Développement des groupes de maison</a:t>
            </a:r>
          </a:p>
          <a:p>
            <a:r>
              <a:rPr lang="fr-FR" altLang="fr-FR" dirty="0" smtClean="0">
                <a:latin typeface="Franklin Gothic Book" pitchFamily="34" charset="0"/>
                <a:ea typeface="ヒラギノ角ゴ Pro W3" pitchFamily="126" charset="-128"/>
              </a:rPr>
              <a:t>Journées du Patrimoine 2016</a:t>
            </a:r>
          </a:p>
          <a:p>
            <a:r>
              <a:rPr lang="fr-FR" altLang="fr-FR" dirty="0" smtClean="0">
                <a:latin typeface="Franklin Gothic Book" pitchFamily="34" charset="0"/>
                <a:ea typeface="ヒラギノ角ゴ Pro W3" pitchFamily="126" charset="-128"/>
              </a:rPr>
              <a:t>Rencontres inter-religieuses</a:t>
            </a:r>
          </a:p>
          <a:p>
            <a:r>
              <a:rPr lang="fr-FR" altLang="fr-FR" dirty="0" smtClean="0">
                <a:latin typeface="Franklin Gothic Book" pitchFamily="34" charset="0"/>
                <a:ea typeface="ヒラギノ角ゴ Pro W3" pitchFamily="126" charset="-128"/>
              </a:rPr>
              <a:t>…</a:t>
            </a:r>
          </a:p>
          <a:p>
            <a:r>
              <a:rPr lang="fr-FR" altLang="fr-FR" dirty="0" smtClean="0">
                <a:latin typeface="Franklin Gothic Book" pitchFamily="34" charset="0"/>
                <a:ea typeface="ヒラギノ角ゴ Pro W3" pitchFamily="126" charset="-128"/>
              </a:rPr>
              <a:t>ceux encore à imaginer</a:t>
            </a:r>
          </a:p>
          <a:p>
            <a:r>
              <a:rPr lang="fr-FR" altLang="fr-FR" dirty="0" smtClean="0">
                <a:latin typeface="Franklin Gothic Book" pitchFamily="34" charset="0"/>
                <a:ea typeface="ヒラギノ角ゴ Pro W3" pitchFamily="126" charset="-128"/>
              </a:rPr>
              <a:t>Et le travail des équipes déjà en place</a:t>
            </a:r>
          </a:p>
        </p:txBody>
      </p:sp>
    </p:spTree>
    <p:extLst>
      <p:ext uri="{BB962C8B-B14F-4D97-AF65-F5344CB8AC3E}">
        <p14:creationId xmlns:p14="http://schemas.microsoft.com/office/powerpoint/2010/main" xmlns="" val="249381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>
                <a:latin typeface="Franklin Gothic Book" pitchFamily="34" charset="0"/>
                <a:ea typeface="ヒラギノ角ゴ Pro W3" pitchFamily="126" charset="-128"/>
              </a:rPr>
              <a:t>Recette pour réussir un projet</a:t>
            </a:r>
          </a:p>
        </p:txBody>
      </p:sp>
      <p:graphicFrame>
        <p:nvGraphicFramePr>
          <p:cNvPr id="2" name="Espace réservé du conten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5970560"/>
              </p:ext>
            </p:extLst>
          </p:nvPr>
        </p:nvGraphicFramePr>
        <p:xfrm>
          <a:off x="457200" y="1417638"/>
          <a:ext cx="82296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re 1"/>
          <p:cNvSpPr txBox="1">
            <a:spLocks/>
          </p:cNvSpPr>
          <p:nvPr/>
        </p:nvSpPr>
        <p:spPr bwMode="auto">
          <a:xfrm>
            <a:off x="302004" y="4890783"/>
            <a:ext cx="8598715" cy="8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CF0F5C"/>
                </a:solidFill>
                <a:latin typeface="Franklin Gothic Book"/>
                <a:ea typeface="ヒラギノ角ゴ Pro W3" charset="0"/>
                <a:cs typeface="Franklin Gothic Book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CF0F5C"/>
                </a:solidFill>
                <a:latin typeface="Franklin Gothic Book" charset="0"/>
                <a:ea typeface="ヒラギノ角ゴ Pro W3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CF0F5C"/>
                </a:solidFill>
                <a:latin typeface="Franklin Gothic Book" charset="0"/>
                <a:ea typeface="ヒラギノ角ゴ Pro W3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CF0F5C"/>
                </a:solidFill>
                <a:latin typeface="Franklin Gothic Book" charset="0"/>
                <a:ea typeface="ヒラギノ角ゴ Pro W3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CF0F5C"/>
                </a:solidFill>
                <a:latin typeface="Franklin Gothic Book" charset="0"/>
                <a:ea typeface="ヒラギノ角ゴ Pro W3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CF0F5C"/>
                </a:solidFill>
                <a:latin typeface="Franklin Gothic Book" charset="0"/>
                <a:ea typeface="ヒラギノ角ゴ Pro W3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CF0F5C"/>
                </a:solidFill>
                <a:latin typeface="Franklin Gothic Book" charset="0"/>
                <a:ea typeface="ヒラギノ角ゴ Pro W3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CF0F5C"/>
                </a:solidFill>
                <a:latin typeface="Franklin Gothic Book" charset="0"/>
                <a:ea typeface="ヒラギノ角ゴ Pro W3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CF0F5C"/>
                </a:solidFill>
                <a:latin typeface="Franklin Gothic Book" charset="0"/>
                <a:ea typeface="ヒラギノ角ゴ Pro W3" charset="0"/>
              </a:defRPr>
            </a:lvl9pPr>
          </a:lstStyle>
          <a:p>
            <a:pPr algn="r"/>
            <a:r>
              <a:rPr lang="fr-FR" altLang="fr-FR" sz="2800" dirty="0" smtClean="0">
                <a:latin typeface="Franklin Gothic Book" pitchFamily="34" charset="0"/>
                <a:ea typeface="ヒラギノ角ゴ Pro W3" pitchFamily="126" charset="-128"/>
              </a:rPr>
              <a:t>… vos talents et vos dons sont les seuls ingrédients!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21A068-FE04-4AEF-A97F-725F974B39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6021A068-FE04-4AEF-A97F-725F974B39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87E013-514F-455D-9DFC-1FF03C0DB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E487E013-514F-455D-9DFC-1FF03C0DBB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270821-57C4-466E-9CF0-F118AF1EEF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8B270821-57C4-466E-9CF0-F118AF1EEF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60800E-C6FA-4FAB-98DC-AA2C527312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D060800E-C6FA-4FAB-98DC-AA2C527312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0C4D5E-375D-4C7A-AE2E-D719885D8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C50C4D5E-375D-4C7A-AE2E-D719885D87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02CA73-948E-4F39-BF80-3BD0F627C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6C02CA73-948E-4F39-BF80-3BD0F627C0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ED6BAC-E67F-41F8-997F-E4CF1DD3A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A3ED6BAC-E67F-41F8-997F-E4CF1DD3AE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5" grpId="0" uiExpan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altLang="fr-FR" dirty="0" smtClean="0">
                <a:latin typeface="Franklin Gothic Book" pitchFamily="34" charset="0"/>
                <a:ea typeface="ヒラギノ角ゴ Pro W3" pitchFamily="126" charset="-128"/>
              </a:rPr>
              <a:t>Trois nouveaux projets à réussir</a:t>
            </a:r>
          </a:p>
        </p:txBody>
      </p:sp>
      <p:sp>
        <p:nvSpPr>
          <p:cNvPr id="2" name="Ellipse 1"/>
          <p:cNvSpPr/>
          <p:nvPr/>
        </p:nvSpPr>
        <p:spPr>
          <a:xfrm>
            <a:off x="3338819" y="2239861"/>
            <a:ext cx="2541864" cy="2466364"/>
          </a:xfrm>
          <a:prstGeom prst="ellipse">
            <a:avLst/>
          </a:prstGeom>
          <a:gradFill>
            <a:gsLst>
              <a:gs pos="0">
                <a:srgbClr val="E37222"/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sz="7200" dirty="0" smtClean="0"/>
              <a:t>?</a:t>
            </a:r>
            <a:endParaRPr lang="fr-FR" dirty="0" smtClean="0"/>
          </a:p>
          <a:p>
            <a:pPr algn="ctr"/>
            <a:endParaRPr lang="fr-FR" dirty="0" smtClean="0"/>
          </a:p>
        </p:txBody>
      </p:sp>
      <p:sp>
        <p:nvSpPr>
          <p:cNvPr id="5" name="Ellipse 4"/>
          <p:cNvSpPr/>
          <p:nvPr/>
        </p:nvSpPr>
        <p:spPr>
          <a:xfrm>
            <a:off x="638962" y="2239861"/>
            <a:ext cx="2541864" cy="2466364"/>
          </a:xfrm>
          <a:prstGeom prst="ellipse">
            <a:avLst/>
          </a:prstGeom>
          <a:gradFill>
            <a:gsLst>
              <a:gs pos="0">
                <a:srgbClr val="CF0F5C"/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sz="2000" dirty="0"/>
          </a:p>
          <a:p>
            <a:pPr algn="ctr"/>
            <a:r>
              <a:rPr lang="fr-FR" sz="7200" dirty="0" smtClean="0"/>
              <a:t>?</a:t>
            </a:r>
          </a:p>
          <a:p>
            <a:pPr algn="ctr"/>
            <a:endParaRPr lang="fr-FR" dirty="0"/>
          </a:p>
        </p:txBody>
      </p:sp>
      <p:sp>
        <p:nvSpPr>
          <p:cNvPr id="6" name="Ellipse 5"/>
          <p:cNvSpPr/>
          <p:nvPr/>
        </p:nvSpPr>
        <p:spPr>
          <a:xfrm>
            <a:off x="6044268" y="2239861"/>
            <a:ext cx="2541864" cy="2466364"/>
          </a:xfrm>
          <a:prstGeom prst="ellipse">
            <a:avLst/>
          </a:prstGeom>
          <a:gradFill>
            <a:gsLst>
              <a:gs pos="0">
                <a:srgbClr val="2C96C8"/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r>
              <a:rPr lang="fr-FR" sz="7200" dirty="0" smtClean="0"/>
              <a:t>?</a:t>
            </a: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71546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re 1"/>
          <p:cNvSpPr>
            <a:spLocks noGrp="1"/>
          </p:cNvSpPr>
          <p:nvPr>
            <p:ph type="title"/>
          </p:nvPr>
        </p:nvSpPr>
        <p:spPr>
          <a:xfrm>
            <a:off x="817927" y="274638"/>
            <a:ext cx="8229600" cy="1143000"/>
          </a:xfrm>
        </p:spPr>
        <p:txBody>
          <a:bodyPr/>
          <a:lstStyle/>
          <a:p>
            <a:pPr algn="r"/>
            <a:r>
              <a:rPr lang="fr-FR" altLang="fr-FR" sz="4000" dirty="0" smtClean="0">
                <a:latin typeface="Franklin Gothic Book" pitchFamily="34" charset="0"/>
                <a:ea typeface="ヒラギノ角ゴ Pro W3" pitchFamily="126" charset="-128"/>
              </a:rPr>
              <a:t>Rendre la paroisse accessible à tous</a:t>
            </a:r>
          </a:p>
        </p:txBody>
      </p:sp>
      <p:pic>
        <p:nvPicPr>
          <p:cNvPr id="2" name="Espace réservé du contenu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937" y="1600200"/>
            <a:ext cx="3945325" cy="4129088"/>
          </a:xfrm>
        </p:spPr>
      </p:pic>
      <p:sp>
        <p:nvSpPr>
          <p:cNvPr id="4" name="Espace réservé du contenu 2"/>
          <p:cNvSpPr txBox="1">
            <a:spLocks/>
          </p:cNvSpPr>
          <p:nvPr/>
        </p:nvSpPr>
        <p:spPr bwMode="auto">
          <a:xfrm>
            <a:off x="4657288" y="1614181"/>
            <a:ext cx="4114800" cy="412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70842"/>
              </a:buClr>
              <a:buSzPct val="160000"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Franklin Gothic Book"/>
                <a:ea typeface="ヒラギノ角ゴ Pro W3" charset="0"/>
                <a:cs typeface="Franklin Gothic Book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4C55B"/>
              </a:buClr>
              <a:buSzPct val="130000"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Franklin Gothic Book"/>
                <a:ea typeface="ヒラギノ角ゴ Pro W3" charset="0"/>
                <a:cs typeface="Franklin Gothic Book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37222"/>
              </a:buClr>
              <a:buSzPct val="130000"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Franklin Gothic Book"/>
                <a:ea typeface="ヒラギノ角ゴ Pro W3" charset="0"/>
                <a:cs typeface="Franklin Gothic Book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C96C8"/>
              </a:buClr>
              <a:buSzPct val="130000"/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Franklin Gothic Book"/>
                <a:ea typeface="ヒラギノ角ゴ Pro W3" charset="0"/>
                <a:cs typeface="Franklin Gothic Book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F0F5C"/>
              </a:buClr>
              <a:buSzPct val="130000"/>
              <a:buBlip>
                <a:blip r:embed="rId7"/>
              </a:buBlip>
              <a:defRPr sz="2000" kern="1200">
                <a:solidFill>
                  <a:schemeClr val="tx1"/>
                </a:solidFill>
                <a:latin typeface="Franklin Gothic Book"/>
                <a:ea typeface="ヒラギノ角ゴ Pro W3" charset="0"/>
                <a:cs typeface="Franklin Gothic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 smtClean="0">
                <a:latin typeface="Franklin Gothic Book" pitchFamily="34" charset="0"/>
                <a:ea typeface="ヒラギノ角ゴ Pro W3" pitchFamily="126" charset="-128"/>
              </a:rPr>
              <a:t>Travaux pour permettre </a:t>
            </a:r>
            <a:r>
              <a:rPr lang="fr-FR" sz="1800" dirty="0">
                <a:latin typeface="Franklin Gothic Book" pitchFamily="34" charset="0"/>
                <a:ea typeface="ヒラギノ角ゴ Pro W3" pitchFamily="126" charset="-128"/>
              </a:rPr>
              <a:t>à tous d’accéder aux activités de la </a:t>
            </a:r>
            <a:r>
              <a:rPr lang="fr-FR" sz="1800" dirty="0" smtClean="0">
                <a:latin typeface="Franklin Gothic Book" pitchFamily="34" charset="0"/>
                <a:ea typeface="ヒラギノ角ゴ Pro W3" pitchFamily="126" charset="-128"/>
              </a:rPr>
              <a:t>paroisse,</a:t>
            </a:r>
          </a:p>
          <a:p>
            <a:r>
              <a:rPr lang="fr-FR" sz="1800" dirty="0" smtClean="0">
                <a:latin typeface="Franklin Gothic Book" pitchFamily="34" charset="0"/>
                <a:ea typeface="ヒラギノ角ゴ Pro W3" pitchFamily="126" charset="-128"/>
              </a:rPr>
              <a:t>Aller plus </a:t>
            </a:r>
            <a:r>
              <a:rPr lang="fr-FR" sz="1800" dirty="0">
                <a:latin typeface="Franklin Gothic Book" pitchFamily="34" charset="0"/>
                <a:ea typeface="ヒラギノ角ゴ Pro W3" pitchFamily="126" charset="-128"/>
              </a:rPr>
              <a:t>loin sur l’accueil en </a:t>
            </a:r>
            <a:r>
              <a:rPr lang="fr-FR" sz="1800" dirty="0" smtClean="0">
                <a:latin typeface="Franklin Gothic Book" pitchFamily="34" charset="0"/>
                <a:ea typeface="ヒラギノ角ゴ Pro W3" pitchFamily="126" charset="-128"/>
              </a:rPr>
              <a:t>général dans toutes les activités,</a:t>
            </a:r>
            <a:endParaRPr lang="fr-FR" sz="1800" dirty="0">
              <a:latin typeface="Franklin Gothic Book" pitchFamily="34" charset="0"/>
              <a:ea typeface="ヒラギノ角ゴ Pro W3" pitchFamily="126" charset="-128"/>
            </a:endParaRPr>
          </a:p>
          <a:p>
            <a:r>
              <a:rPr lang="fr-FR" sz="1800" dirty="0"/>
              <a:t>R</a:t>
            </a:r>
            <a:r>
              <a:rPr lang="fr-FR" sz="1800" dirty="0" smtClean="0"/>
              <a:t>éflexions bibliques et conférences ,</a:t>
            </a:r>
            <a:endParaRPr lang="fr-FR" sz="1800" dirty="0"/>
          </a:p>
          <a:p>
            <a:r>
              <a:rPr lang="fr-FR" sz="1800" dirty="0" smtClean="0"/>
              <a:t>Ateliers </a:t>
            </a:r>
            <a:r>
              <a:rPr lang="fr-FR" sz="1800" dirty="0"/>
              <a:t>d’expérimentation en lien avec des associations (repas à l’aveugle, déplacement en fauteuil</a:t>
            </a:r>
            <a:r>
              <a:rPr lang="fr-FR" sz="1800" dirty="0" smtClean="0"/>
              <a:t>…),</a:t>
            </a:r>
          </a:p>
          <a:p>
            <a:r>
              <a:rPr lang="fr-FR" altLang="fr-FR" sz="1800" dirty="0" smtClean="0">
                <a:latin typeface="Franklin Gothic Book" pitchFamily="34" charset="0"/>
                <a:ea typeface="ヒラギノ角ゴ Pro W3" pitchFamily="126" charset="-128"/>
              </a:rPr>
              <a:t>Taxis-culte…</a:t>
            </a:r>
          </a:p>
        </p:txBody>
      </p:sp>
    </p:spTree>
    <p:extLst>
      <p:ext uri="{BB962C8B-B14F-4D97-AF65-F5344CB8AC3E}">
        <p14:creationId xmlns:p14="http://schemas.microsoft.com/office/powerpoint/2010/main" xmlns="" val="378468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/>
          <p:cNvSpPr/>
          <p:nvPr/>
        </p:nvSpPr>
        <p:spPr>
          <a:xfrm>
            <a:off x="638962" y="2239861"/>
            <a:ext cx="2541864" cy="2466364"/>
          </a:xfrm>
          <a:prstGeom prst="ellipse">
            <a:avLst/>
          </a:prstGeom>
          <a:gradFill>
            <a:gsLst>
              <a:gs pos="0">
                <a:srgbClr val="CF0F5C"/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sz="2000" dirty="0"/>
          </a:p>
          <a:p>
            <a:pPr algn="ctr"/>
            <a:r>
              <a:rPr lang="fr-FR" sz="7200" dirty="0" smtClean="0"/>
              <a:t>?</a:t>
            </a:r>
          </a:p>
          <a:p>
            <a:pPr algn="ctr"/>
            <a:endParaRPr lang="fr-FR" dirty="0"/>
          </a:p>
        </p:txBody>
      </p:sp>
      <p:sp>
        <p:nvSpPr>
          <p:cNvPr id="2764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altLang="fr-FR" dirty="0" smtClean="0">
                <a:latin typeface="Franklin Gothic Book" pitchFamily="34" charset="0"/>
                <a:ea typeface="ヒラギノ角ゴ Pro W3" pitchFamily="126" charset="-128"/>
              </a:rPr>
              <a:t>Trois nouveaux projets à réussir</a:t>
            </a:r>
          </a:p>
        </p:txBody>
      </p:sp>
      <p:sp>
        <p:nvSpPr>
          <p:cNvPr id="2" name="Ellipse 1"/>
          <p:cNvSpPr/>
          <p:nvPr/>
        </p:nvSpPr>
        <p:spPr>
          <a:xfrm>
            <a:off x="3338819" y="2239861"/>
            <a:ext cx="2541864" cy="2466364"/>
          </a:xfrm>
          <a:prstGeom prst="ellipse">
            <a:avLst/>
          </a:prstGeom>
          <a:gradFill>
            <a:gsLst>
              <a:gs pos="0">
                <a:srgbClr val="E37222"/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sz="7200" dirty="0" smtClean="0"/>
              <a:t>?</a:t>
            </a:r>
            <a:endParaRPr lang="fr-FR" dirty="0" smtClean="0"/>
          </a:p>
          <a:p>
            <a:pPr algn="ctr"/>
            <a:endParaRPr lang="fr-FR" dirty="0" smtClean="0"/>
          </a:p>
        </p:txBody>
      </p:sp>
      <p:sp>
        <p:nvSpPr>
          <p:cNvPr id="5" name="Ellipse 4"/>
          <p:cNvSpPr/>
          <p:nvPr/>
        </p:nvSpPr>
        <p:spPr>
          <a:xfrm>
            <a:off x="638962" y="2239861"/>
            <a:ext cx="2541864" cy="2466364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6" name="Ellipse 5"/>
          <p:cNvSpPr/>
          <p:nvPr/>
        </p:nvSpPr>
        <p:spPr>
          <a:xfrm>
            <a:off x="6044268" y="2239861"/>
            <a:ext cx="2541864" cy="2466364"/>
          </a:xfrm>
          <a:prstGeom prst="ellipse">
            <a:avLst/>
          </a:prstGeom>
          <a:gradFill>
            <a:gsLst>
              <a:gs pos="0">
                <a:srgbClr val="2C96C8"/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r>
              <a:rPr lang="fr-FR" sz="7200" dirty="0" smtClean="0"/>
              <a:t>?</a:t>
            </a:r>
          </a:p>
          <a:p>
            <a:pPr algn="ctr"/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638962" y="4840448"/>
            <a:ext cx="2541864" cy="646331"/>
          </a:xfrm>
          <a:prstGeom prst="rect">
            <a:avLst/>
          </a:prstGeom>
          <a:solidFill>
            <a:srgbClr val="CF0F5C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Paroisse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Accessible</a:t>
            </a:r>
            <a:endParaRPr lang="fr-F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526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altLang="fr-FR" dirty="0" smtClean="0">
                <a:latin typeface="Franklin Gothic Book" pitchFamily="34" charset="0"/>
                <a:ea typeface="ヒラギノ角ゴ Pro W3" pitchFamily="126" charset="-128"/>
              </a:rPr>
              <a:t>Créer un potager partagé</a:t>
            </a:r>
          </a:p>
        </p:txBody>
      </p:sp>
      <p:pic>
        <p:nvPicPr>
          <p:cNvPr id="2" name="Espace réservé du contenu 1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090" r="714"/>
          <a:stretch/>
        </p:blipFill>
        <p:spPr>
          <a:xfrm>
            <a:off x="388497" y="1614181"/>
            <a:ext cx="3693507" cy="3530059"/>
          </a:xfrm>
          <a:blipFill>
            <a:blip r:embed="rId2"/>
            <a:stretch>
              <a:fillRect/>
            </a:stretch>
          </a:blipFill>
        </p:spPr>
      </p:pic>
      <p:sp>
        <p:nvSpPr>
          <p:cNvPr id="4" name="Espace réservé du contenu 2"/>
          <p:cNvSpPr txBox="1">
            <a:spLocks/>
          </p:cNvSpPr>
          <p:nvPr/>
        </p:nvSpPr>
        <p:spPr bwMode="auto">
          <a:xfrm>
            <a:off x="4657288" y="1614181"/>
            <a:ext cx="4114800" cy="412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70842"/>
              </a:buClr>
              <a:buSzPct val="160000"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Franklin Gothic Book"/>
                <a:ea typeface="ヒラギノ角ゴ Pro W3" charset="0"/>
                <a:cs typeface="Franklin Gothic Book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4C55B"/>
              </a:buClr>
              <a:buSzPct val="130000"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Franklin Gothic Book"/>
                <a:ea typeface="ヒラギノ角ゴ Pro W3" charset="0"/>
                <a:cs typeface="Franklin Gothic Book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37222"/>
              </a:buClr>
              <a:buSzPct val="130000"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Franklin Gothic Book"/>
                <a:ea typeface="ヒラギノ角ゴ Pro W3" charset="0"/>
                <a:cs typeface="Franklin Gothic Book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C96C8"/>
              </a:buClr>
              <a:buSzPct val="130000"/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Franklin Gothic Book"/>
                <a:ea typeface="ヒラギノ角ゴ Pro W3" charset="0"/>
                <a:cs typeface="Franklin Gothic Book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F0F5C"/>
              </a:buClr>
              <a:buSzPct val="130000"/>
              <a:buBlip>
                <a:blip r:embed="rId7"/>
              </a:buBlip>
              <a:defRPr sz="2000" kern="1200">
                <a:solidFill>
                  <a:schemeClr val="tx1"/>
                </a:solidFill>
                <a:latin typeface="Franklin Gothic Book"/>
                <a:ea typeface="ヒラギノ角ゴ Pro W3" charset="0"/>
                <a:cs typeface="Franklin Gothic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sz="1800" dirty="0" smtClean="0">
                <a:latin typeface="Franklin Gothic Book" pitchFamily="34" charset="0"/>
                <a:ea typeface="ヒラギノ角ゴ Pro W3" pitchFamily="126" charset="-128"/>
              </a:rPr>
              <a:t>Partage de temps et de connaissances, entre générations,</a:t>
            </a:r>
          </a:p>
          <a:p>
            <a:r>
              <a:rPr lang="fr-FR" altLang="fr-FR" sz="1800" dirty="0" smtClean="0">
                <a:latin typeface="Franklin Gothic Book" pitchFamily="34" charset="0"/>
                <a:ea typeface="ヒラギノ角ゴ Pro W3" pitchFamily="126" charset="-128"/>
              </a:rPr>
              <a:t>Production utilisée pour les repas partagés, pour la solidarité,</a:t>
            </a:r>
          </a:p>
          <a:p>
            <a:r>
              <a:rPr lang="fr-FR" sz="1800" dirty="0" smtClean="0"/>
              <a:t>Parcours spirituel </a:t>
            </a:r>
            <a:r>
              <a:rPr lang="fr-FR" sz="1800" dirty="0"/>
              <a:t>sur la nature, le travail de la terre, </a:t>
            </a:r>
            <a:r>
              <a:rPr lang="fr-FR" sz="1800" dirty="0" smtClean="0"/>
              <a:t>l’écologie…</a:t>
            </a:r>
          </a:p>
          <a:p>
            <a:r>
              <a:rPr lang="fr-FR" sz="1800" dirty="0" smtClean="0"/>
              <a:t>Tous </a:t>
            </a:r>
            <a:r>
              <a:rPr lang="fr-FR" sz="1800" dirty="0"/>
              <a:t>les niveaux en jardinage sont acceptés, ainsi que tous les niveaux </a:t>
            </a:r>
            <a:r>
              <a:rPr lang="fr-FR" sz="1800" dirty="0" smtClean="0"/>
              <a:t>d’implication!</a:t>
            </a:r>
          </a:p>
        </p:txBody>
      </p:sp>
    </p:spTree>
    <p:extLst>
      <p:ext uri="{BB962C8B-B14F-4D97-AF65-F5344CB8AC3E}">
        <p14:creationId xmlns:p14="http://schemas.microsoft.com/office/powerpoint/2010/main" xmlns="" val="321842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/>
          <p:cNvSpPr/>
          <p:nvPr/>
        </p:nvSpPr>
        <p:spPr>
          <a:xfrm>
            <a:off x="3338819" y="2239861"/>
            <a:ext cx="2541864" cy="2466364"/>
          </a:xfrm>
          <a:prstGeom prst="ellipse">
            <a:avLst/>
          </a:prstGeom>
          <a:gradFill>
            <a:gsLst>
              <a:gs pos="0">
                <a:srgbClr val="E37222"/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sz="7200" dirty="0" smtClean="0"/>
              <a:t>?</a:t>
            </a:r>
            <a:endParaRPr lang="fr-FR" dirty="0" smtClean="0"/>
          </a:p>
          <a:p>
            <a:pPr algn="ctr"/>
            <a:endParaRPr lang="fr-FR" dirty="0" smtClean="0"/>
          </a:p>
        </p:txBody>
      </p:sp>
      <p:sp>
        <p:nvSpPr>
          <p:cNvPr id="2" name="Ellipse 1"/>
          <p:cNvSpPr/>
          <p:nvPr/>
        </p:nvSpPr>
        <p:spPr>
          <a:xfrm>
            <a:off x="3338819" y="2239861"/>
            <a:ext cx="2541864" cy="2466364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 smtClean="0"/>
          </a:p>
        </p:txBody>
      </p:sp>
      <p:sp>
        <p:nvSpPr>
          <p:cNvPr id="2764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altLang="fr-FR" dirty="0" smtClean="0">
                <a:latin typeface="Franklin Gothic Book" pitchFamily="34" charset="0"/>
                <a:ea typeface="ヒラギノ角ゴ Pro W3" pitchFamily="126" charset="-128"/>
              </a:rPr>
              <a:t>Trois nouveaux projets à réussir</a:t>
            </a:r>
          </a:p>
        </p:txBody>
      </p:sp>
      <p:sp>
        <p:nvSpPr>
          <p:cNvPr id="5" name="Ellipse 4"/>
          <p:cNvSpPr/>
          <p:nvPr/>
        </p:nvSpPr>
        <p:spPr>
          <a:xfrm>
            <a:off x="638962" y="2239861"/>
            <a:ext cx="2541864" cy="246636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6" name="Ellipse 5"/>
          <p:cNvSpPr/>
          <p:nvPr/>
        </p:nvSpPr>
        <p:spPr>
          <a:xfrm>
            <a:off x="6044268" y="2239861"/>
            <a:ext cx="2541864" cy="2466364"/>
          </a:xfrm>
          <a:prstGeom prst="ellipse">
            <a:avLst/>
          </a:prstGeom>
          <a:gradFill>
            <a:gsLst>
              <a:gs pos="0">
                <a:srgbClr val="2C96C8"/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r>
              <a:rPr lang="fr-FR" sz="7200" dirty="0" smtClean="0"/>
              <a:t>?</a:t>
            </a:r>
          </a:p>
          <a:p>
            <a:pPr algn="ctr"/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638962" y="4840448"/>
            <a:ext cx="2541864" cy="646331"/>
          </a:xfrm>
          <a:prstGeom prst="rect">
            <a:avLst/>
          </a:prstGeom>
          <a:solidFill>
            <a:srgbClr val="CF0F5C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Paroisse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Accessible</a:t>
            </a:r>
            <a:endParaRPr lang="fr-F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338819" y="4840448"/>
            <a:ext cx="2541864" cy="646331"/>
          </a:xfrm>
          <a:prstGeom prst="rect">
            <a:avLst/>
          </a:prstGeom>
          <a:solidFill>
            <a:srgbClr val="E3722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Potager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Partagé</a:t>
            </a:r>
            <a:endParaRPr lang="fr-F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422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altLang="fr-FR" sz="3500" dirty="0" smtClean="0">
                <a:latin typeface="Franklin Gothic Book" pitchFamily="34" charset="0"/>
                <a:ea typeface="ヒラギノ角ゴ Pro W3" pitchFamily="126" charset="-128"/>
              </a:rPr>
              <a:t>Promouvoir la catéchèse </a:t>
            </a:r>
            <a:r>
              <a:rPr lang="fr-FR" altLang="fr-FR" sz="3500" dirty="0" err="1" smtClean="0">
                <a:latin typeface="Franklin Gothic Book" pitchFamily="34" charset="0"/>
                <a:ea typeface="ヒラギノ角ゴ Pro W3" pitchFamily="126" charset="-128"/>
              </a:rPr>
              <a:t>oecuménique</a:t>
            </a:r>
            <a:endParaRPr lang="fr-FR" altLang="fr-FR" sz="3500" dirty="0" smtClean="0">
              <a:latin typeface="Franklin Gothic Book" pitchFamily="34" charset="0"/>
              <a:ea typeface="ヒラギノ角ゴ Pro W3" pitchFamily="126" charset="-128"/>
            </a:endParaRPr>
          </a:p>
        </p:txBody>
      </p:sp>
      <p:pic>
        <p:nvPicPr>
          <p:cNvPr id="2" name="Espace réservé du contenu 1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48" t="3386" r="2698" b="694"/>
          <a:stretch/>
        </p:blipFill>
        <p:spPr>
          <a:xfrm>
            <a:off x="324000" y="1404000"/>
            <a:ext cx="2268000" cy="1512000"/>
          </a:xfrm>
          <a:blipFill>
            <a:blip r:embed="rId3"/>
            <a:stretch>
              <a:fillRect/>
            </a:stretch>
          </a:blipFill>
        </p:spPr>
      </p:pic>
      <p:sp>
        <p:nvSpPr>
          <p:cNvPr id="4" name="Espace réservé du contenu 2"/>
          <p:cNvSpPr txBox="1">
            <a:spLocks/>
          </p:cNvSpPr>
          <p:nvPr/>
        </p:nvSpPr>
        <p:spPr bwMode="auto">
          <a:xfrm>
            <a:off x="4657287" y="1614181"/>
            <a:ext cx="4394433" cy="412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70842"/>
              </a:buClr>
              <a:buSzPct val="160000"/>
              <a:buBlip>
                <a:blip r:embed="rId4"/>
              </a:buBlip>
              <a:defRPr sz="3200" kern="1200">
                <a:solidFill>
                  <a:schemeClr val="tx1"/>
                </a:solidFill>
                <a:latin typeface="Franklin Gothic Book"/>
                <a:ea typeface="ヒラギノ角ゴ Pro W3" charset="0"/>
                <a:cs typeface="Franklin Gothic Book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4C55B"/>
              </a:buClr>
              <a:buSzPct val="130000"/>
              <a:buBlip>
                <a:blip r:embed="rId5"/>
              </a:buBlip>
              <a:defRPr sz="2800" kern="1200">
                <a:solidFill>
                  <a:schemeClr val="tx1"/>
                </a:solidFill>
                <a:latin typeface="Franklin Gothic Book"/>
                <a:ea typeface="ヒラギノ角ゴ Pro W3" charset="0"/>
                <a:cs typeface="Franklin Gothic Book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37222"/>
              </a:buClr>
              <a:buSzPct val="130000"/>
              <a:buBlip>
                <a:blip r:embed="rId6"/>
              </a:buBlip>
              <a:defRPr sz="2400" kern="1200">
                <a:solidFill>
                  <a:schemeClr val="tx1"/>
                </a:solidFill>
                <a:latin typeface="Franklin Gothic Book"/>
                <a:ea typeface="ヒラギノ角ゴ Pro W3" charset="0"/>
                <a:cs typeface="Franklin Gothic Book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C96C8"/>
              </a:buClr>
              <a:buSzPct val="130000"/>
              <a:buBlip>
                <a:blip r:embed="rId7"/>
              </a:buBlip>
              <a:defRPr sz="2000" kern="1200">
                <a:solidFill>
                  <a:schemeClr val="tx1"/>
                </a:solidFill>
                <a:latin typeface="Franklin Gothic Book"/>
                <a:ea typeface="ヒラギノ角ゴ Pro W3" charset="0"/>
                <a:cs typeface="Franklin Gothic Book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F0F5C"/>
              </a:buClr>
              <a:buSzPct val="130000"/>
              <a:buBlip>
                <a:blip r:embed="rId8"/>
              </a:buBlip>
              <a:defRPr sz="2000" kern="1200">
                <a:solidFill>
                  <a:schemeClr val="tx1"/>
                </a:solidFill>
                <a:latin typeface="Franklin Gothic Book"/>
                <a:ea typeface="ヒラギノ角ゴ Pro W3" charset="0"/>
                <a:cs typeface="Franklin Gothic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dirty="0"/>
              <a:t>La catéchèse œcuménique </a:t>
            </a:r>
            <a:r>
              <a:rPr lang="fr-FR" sz="1800" dirty="0" smtClean="0"/>
              <a:t>depuis </a:t>
            </a:r>
            <a:r>
              <a:rPr lang="fr-FR" sz="1800" dirty="0"/>
              <a:t>plus de 40 ans est une spécificité de la </a:t>
            </a:r>
            <a:r>
              <a:rPr lang="fr-FR" sz="1800" dirty="0" err="1"/>
              <a:t>Sarra</a:t>
            </a:r>
            <a:r>
              <a:rPr lang="fr-FR" sz="1800" dirty="0" smtClean="0"/>
              <a:t>.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 smtClean="0"/>
          </a:p>
          <a:p>
            <a:pPr marL="0" indent="0">
              <a:buNone/>
            </a:pPr>
            <a:endParaRPr lang="fr-FR" altLang="fr-FR" sz="1800" dirty="0" smtClean="0">
              <a:latin typeface="Franklin Gothic Book" pitchFamily="34" charset="0"/>
              <a:ea typeface="ヒラギノ角ゴ Pro W3" pitchFamily="126" charset="-128"/>
            </a:endParaRPr>
          </a:p>
          <a:p>
            <a:r>
              <a:rPr lang="fr-FR" altLang="fr-FR" sz="1800" dirty="0" smtClean="0">
                <a:latin typeface="Franklin Gothic Book" pitchFamily="34" charset="0"/>
                <a:ea typeface="ヒラギノ角ゴ Pro W3" pitchFamily="126" charset="-128"/>
              </a:rPr>
              <a:t>Témoigner sur cette spécificité de notre paroisse auprès d’autres paroisses,</a:t>
            </a:r>
          </a:p>
          <a:p>
            <a:r>
              <a:rPr lang="fr-FR" altLang="fr-FR" sz="1800" dirty="0" smtClean="0">
                <a:latin typeface="Franklin Gothic Book" pitchFamily="34" charset="0"/>
                <a:ea typeface="ヒラギノ角ゴ Pro W3" pitchFamily="126" charset="-128"/>
              </a:rPr>
              <a:t>(Ré)apprendre à connaitre la catéchèse, l’étude biblique Tandem, le groupe biblique œcuménique pour en parler à l’extérieur,</a:t>
            </a:r>
          </a:p>
        </p:txBody>
      </p:sp>
      <p:pic>
        <p:nvPicPr>
          <p:cNvPr id="28674" name="Picture 2" descr="C:\Users\Nicolas\Desktop\image3071[1]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30" t="4133" r="-14" b="1890"/>
          <a:stretch/>
        </p:blipFill>
        <p:spPr bwMode="auto">
          <a:xfrm rot="1428903">
            <a:off x="1830854" y="2704519"/>
            <a:ext cx="2484000" cy="16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 descr="C:\Users\Nicolas\Desktop\KT001a[1]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07332">
            <a:off x="373309" y="3729430"/>
            <a:ext cx="254000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C:\Users\Nicolas\Desktop\KT2014[1]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5924" y="2273518"/>
            <a:ext cx="4565796" cy="71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9551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lipse 9"/>
          <p:cNvSpPr/>
          <p:nvPr/>
        </p:nvSpPr>
        <p:spPr>
          <a:xfrm>
            <a:off x="6044268" y="2239861"/>
            <a:ext cx="2541864" cy="2466364"/>
          </a:xfrm>
          <a:prstGeom prst="ellipse">
            <a:avLst/>
          </a:prstGeom>
          <a:gradFill>
            <a:gsLst>
              <a:gs pos="0">
                <a:srgbClr val="2C96C8"/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r>
              <a:rPr lang="fr-FR" sz="7200" dirty="0" smtClean="0"/>
              <a:t>?</a:t>
            </a:r>
          </a:p>
          <a:p>
            <a:pPr algn="ctr"/>
            <a:endParaRPr lang="fr-FR" dirty="0"/>
          </a:p>
        </p:txBody>
      </p:sp>
      <p:sp>
        <p:nvSpPr>
          <p:cNvPr id="9" name="Ellipse 8"/>
          <p:cNvSpPr/>
          <p:nvPr/>
        </p:nvSpPr>
        <p:spPr>
          <a:xfrm>
            <a:off x="6044268" y="2239861"/>
            <a:ext cx="2541864" cy="2466364"/>
          </a:xfrm>
          <a:prstGeom prst="ellipse">
            <a:avLst/>
          </a:prstGeom>
          <a:gradFill>
            <a:gsLst>
              <a:gs pos="0">
                <a:srgbClr val="2C96C8"/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r>
              <a:rPr lang="fr-FR" sz="7200" dirty="0" smtClean="0"/>
              <a:t>?</a:t>
            </a:r>
          </a:p>
          <a:p>
            <a:pPr algn="ctr"/>
            <a:endParaRPr lang="fr-FR" dirty="0"/>
          </a:p>
        </p:txBody>
      </p:sp>
      <p:sp>
        <p:nvSpPr>
          <p:cNvPr id="2764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altLang="fr-FR" dirty="0" smtClean="0">
                <a:latin typeface="Franklin Gothic Book" pitchFamily="34" charset="0"/>
                <a:ea typeface="ヒラギノ角ゴ Pro W3" pitchFamily="126" charset="-128"/>
              </a:rPr>
              <a:t>Trois nouveaux projets à réussir</a:t>
            </a:r>
          </a:p>
        </p:txBody>
      </p:sp>
      <p:sp>
        <p:nvSpPr>
          <p:cNvPr id="2" name="Ellipse 1"/>
          <p:cNvSpPr/>
          <p:nvPr/>
        </p:nvSpPr>
        <p:spPr>
          <a:xfrm>
            <a:off x="3338819" y="2239861"/>
            <a:ext cx="2541864" cy="2466364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 smtClean="0"/>
          </a:p>
        </p:txBody>
      </p:sp>
      <p:sp>
        <p:nvSpPr>
          <p:cNvPr id="5" name="Ellipse 4"/>
          <p:cNvSpPr/>
          <p:nvPr/>
        </p:nvSpPr>
        <p:spPr>
          <a:xfrm>
            <a:off x="638962" y="2239861"/>
            <a:ext cx="2541864" cy="246636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6" name="Ellipse 5"/>
          <p:cNvSpPr/>
          <p:nvPr/>
        </p:nvSpPr>
        <p:spPr>
          <a:xfrm>
            <a:off x="6044268" y="2239861"/>
            <a:ext cx="2541864" cy="2466364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638962" y="4840448"/>
            <a:ext cx="2541864" cy="646331"/>
          </a:xfrm>
          <a:prstGeom prst="rect">
            <a:avLst/>
          </a:prstGeom>
          <a:solidFill>
            <a:srgbClr val="CF0F5C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Paroisse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Accessible</a:t>
            </a:r>
            <a:endParaRPr lang="fr-F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338819" y="4840448"/>
            <a:ext cx="2541864" cy="646331"/>
          </a:xfrm>
          <a:prstGeom prst="rect">
            <a:avLst/>
          </a:prstGeom>
          <a:solidFill>
            <a:srgbClr val="E3722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Potager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Partagé</a:t>
            </a:r>
            <a:endParaRPr lang="fr-F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044268" y="4840448"/>
            <a:ext cx="2541864" cy="646331"/>
          </a:xfrm>
          <a:prstGeom prst="rect">
            <a:avLst/>
          </a:prstGeom>
          <a:solidFill>
            <a:srgbClr val="2C96C8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Promouvoir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 œcuménique</a:t>
            </a:r>
            <a:endParaRPr lang="fr-F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457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2012_Eglise_un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2012_Eglise_unie</Template>
  <TotalTime>346</TotalTime>
  <Words>254</Words>
  <Application>Microsoft Office PowerPoint</Application>
  <PresentationFormat>Affichage à l'écran (4:3)</PresentationFormat>
  <Paragraphs>149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2012_Eglise_unie</vt:lpstr>
      <vt:lpstr>PROJETS 2016/2017 </vt:lpstr>
      <vt:lpstr>Recette pour réussir un projet</vt:lpstr>
      <vt:lpstr>Trois nouveaux projets à réussir</vt:lpstr>
      <vt:lpstr>Rendre la paroisse accessible à tous</vt:lpstr>
      <vt:lpstr>Trois nouveaux projets à réussir</vt:lpstr>
      <vt:lpstr>Créer un potager partagé</vt:lpstr>
      <vt:lpstr>Trois nouveaux projets à réussir</vt:lpstr>
      <vt:lpstr>Promouvoir la catéchèse oecuménique</vt:lpstr>
      <vt:lpstr>Trois nouveaux projets à réussir</vt:lpstr>
      <vt:lpstr>Et tous les autres projets 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PROJETS 2016</dc:title>
  <dc:creator>Nicolas Montoya</dc:creator>
  <cp:lastModifiedBy>utilisateur</cp:lastModifiedBy>
  <cp:revision>23</cp:revision>
  <dcterms:created xsi:type="dcterms:W3CDTF">2016-03-05T15:11:47Z</dcterms:created>
  <dcterms:modified xsi:type="dcterms:W3CDTF">2016-03-06T12:14:58Z</dcterms:modified>
</cp:coreProperties>
</file>