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1" r:id="rId2"/>
    <p:sldId id="273" r:id="rId3"/>
    <p:sldId id="262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BCBD-9D74-40A2-B6B7-33B8583D384B}" type="datetimeFigureOut">
              <a:rPr lang="fr-FR" smtClean="0"/>
              <a:pPr/>
              <a:t>30/01/2015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i="1">
                <a:solidFill>
                  <a:srgbClr val="0070C0"/>
                </a:solidFill>
              </a:defRPr>
            </a:lvl1pPr>
          </a:lstStyle>
          <a:p>
            <a:r>
              <a:rPr lang="fr-FR" smtClean="0"/>
              <a:t>Jour du Christ Lyon 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00B-2E72-446B-B8D0-2EE1A4A8F88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67544" cy="59198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0394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BCBD-9D74-40A2-B6B7-33B8583D384B}" type="datetimeFigureOut">
              <a:rPr lang="fr-FR" smtClean="0"/>
              <a:pPr/>
              <a:t>30/01/2015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00B-2E72-446B-B8D0-2EE1A4A8F8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3991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BCBD-9D74-40A2-B6B7-33B8583D384B}" type="datetimeFigureOut">
              <a:rPr lang="fr-FR" smtClean="0"/>
              <a:pPr/>
              <a:t>30/01/2015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00B-2E72-446B-B8D0-2EE1A4A8F8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1845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BCBD-9D74-40A2-B6B7-33B8583D384B}" type="datetimeFigureOut">
              <a:rPr lang="fr-FR" smtClean="0"/>
              <a:pPr/>
              <a:t>30/01/2015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00B-2E72-446B-B8D0-2EE1A4A8F8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5390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BCBD-9D74-40A2-B6B7-33B8583D384B}" type="datetimeFigureOut">
              <a:rPr lang="fr-FR" smtClean="0"/>
              <a:pPr/>
              <a:t>30/01/2015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00B-2E72-446B-B8D0-2EE1A4A8F8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3833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BCBD-9D74-40A2-B6B7-33B8583D384B}" type="datetimeFigureOut">
              <a:rPr lang="fr-FR" smtClean="0"/>
              <a:pPr/>
              <a:t>30/01/2015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00B-2E72-446B-B8D0-2EE1A4A8F8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6109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BCBD-9D74-40A2-B6B7-33B8583D384B}" type="datetimeFigureOut">
              <a:rPr lang="fr-FR" smtClean="0"/>
              <a:pPr/>
              <a:t>30/01/2015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00B-2E72-446B-B8D0-2EE1A4A8F8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3350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BCBD-9D74-40A2-B6B7-33B8583D384B}" type="datetimeFigureOut">
              <a:rPr lang="fr-FR" smtClean="0"/>
              <a:pPr/>
              <a:t>30/01/2015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00B-2E72-446B-B8D0-2EE1A4A8F8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8944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BCBD-9D74-40A2-B6B7-33B8583D384B}" type="datetimeFigureOut">
              <a:rPr lang="fr-FR" smtClean="0"/>
              <a:pPr/>
              <a:t>30/01/2015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00B-2E72-446B-B8D0-2EE1A4A8F8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8583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BCBD-9D74-40A2-B6B7-33B8583D384B}" type="datetimeFigureOut">
              <a:rPr lang="fr-FR" smtClean="0"/>
              <a:pPr/>
              <a:t>30/01/2015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00B-2E72-446B-B8D0-2EE1A4A8F8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2619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BCBD-9D74-40A2-B6B7-33B8583D384B}" type="datetimeFigureOut">
              <a:rPr lang="fr-FR" smtClean="0"/>
              <a:pPr/>
              <a:t>30/01/2015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00B-2E72-446B-B8D0-2EE1A4A8F8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4652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31640" y="0"/>
            <a:ext cx="73448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43720" y="1382792"/>
            <a:ext cx="7344816" cy="4350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DBCBD-9D74-40A2-B6B7-33B8583D384B}" type="datetimeFigureOut">
              <a:rPr lang="fr-FR" smtClean="0"/>
              <a:pPr/>
              <a:t>30/01/2015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FE00B-2E72-446B-B8D0-2EE1A4A8F88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67544" cy="59198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77097"/>
            <a:ext cx="1611630" cy="87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668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2304256"/>
          </a:xfrm>
        </p:spPr>
        <p:txBody>
          <a:bodyPr>
            <a:normAutofit/>
          </a:bodyPr>
          <a:lstStyle/>
          <a:p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6756" y="5445224"/>
            <a:ext cx="6400800" cy="1752600"/>
          </a:xfrm>
        </p:spPr>
        <p:txBody>
          <a:bodyPr>
            <a:normAutofit/>
          </a:bodyPr>
          <a:lstStyle/>
          <a:p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88640"/>
            <a:ext cx="7537244" cy="5652933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987824" y="914865"/>
            <a:ext cx="1080120" cy="1568119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980728"/>
            <a:ext cx="1617166" cy="149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05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"/>
            <a:ext cx="7344816" cy="692696"/>
          </a:xfrm>
        </p:spPr>
        <p:txBody>
          <a:bodyPr/>
          <a:lstStyle/>
          <a:p>
            <a:r>
              <a:rPr lang="fr-FR" i="1" dirty="0" smtClean="0">
                <a:solidFill>
                  <a:srgbClr val="0070C0"/>
                </a:solidFill>
              </a:rPr>
              <a:t>Animation:</a:t>
            </a:r>
            <a:endParaRPr lang="fr-F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62973" y="692697"/>
            <a:ext cx="7452828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2) Pistes de travail: quoi/ qui s’en occupe</a:t>
            </a:r>
          </a:p>
        </p:txBody>
      </p:sp>
    </p:spTree>
    <p:extLst>
      <p:ext uri="{BB962C8B-B14F-4D97-AF65-F5344CB8AC3E}">
        <p14:creationId xmlns:p14="http://schemas.microsoft.com/office/powerpoint/2010/main" xmlns="" val="16532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"/>
            <a:ext cx="7344816" cy="692696"/>
          </a:xfrm>
        </p:spPr>
        <p:txBody>
          <a:bodyPr/>
          <a:lstStyle/>
          <a:p>
            <a:r>
              <a:rPr lang="fr-FR" i="1" dirty="0" smtClean="0">
                <a:solidFill>
                  <a:srgbClr val="0070C0"/>
                </a:solidFill>
              </a:rPr>
              <a:t>Animation:</a:t>
            </a:r>
            <a:endParaRPr lang="fr-F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3568" y="692697"/>
            <a:ext cx="8132233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 smtClean="0">
                <a:latin typeface="Arial" panose="020B0604020202020204" pitchFamily="34" charset="0"/>
              </a:rPr>
              <a:t>Le groupe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5157440"/>
              </p:ext>
            </p:extLst>
          </p:nvPr>
        </p:nvGraphicFramePr>
        <p:xfrm>
          <a:off x="539550" y="1397000"/>
          <a:ext cx="8276250" cy="4408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063"/>
                <a:gridCol w="1963387"/>
                <a:gridCol w="2448272"/>
                <a:gridCol w="1795528"/>
              </a:tblGrid>
              <a:tr h="629752">
                <a:tc>
                  <a:txBody>
                    <a:bodyPr/>
                    <a:lstStyle/>
                    <a:p>
                      <a:r>
                        <a:rPr lang="fr-FR" dirty="0" smtClean="0"/>
                        <a:t>Nom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Prénom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Tél fixe</a:t>
                      </a:r>
                    </a:p>
                    <a:p>
                      <a:r>
                        <a:rPr lang="fr-FR" dirty="0" smtClean="0"/>
                        <a:t>Tél portable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Email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Église/</a:t>
                      </a:r>
                      <a:r>
                        <a:rPr lang="fr-FR" dirty="0" err="1" smtClean="0"/>
                        <a:t>oeuvre</a:t>
                      </a:r>
                      <a:endParaRPr lang="fr-FR" dirty="0"/>
                    </a:p>
                  </a:txBody>
                  <a:tcPr/>
                </a:tc>
              </a:tr>
              <a:tr h="62975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297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2975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2975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2975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2975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70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2304256"/>
          </a:xfrm>
        </p:spPr>
        <p:txBody>
          <a:bodyPr>
            <a:normAutofit/>
          </a:bodyPr>
          <a:lstStyle/>
          <a:p>
            <a:r>
              <a:rPr lang="fr-FR" sz="5400" i="1" dirty="0" smtClean="0">
                <a:solidFill>
                  <a:srgbClr val="0070C0"/>
                </a:solidFill>
              </a:rPr>
              <a:t>Jour du Christ </a:t>
            </a:r>
            <a:r>
              <a:rPr lang="fr-FR" sz="5400" dirty="0"/>
              <a:t/>
            </a:r>
            <a:br>
              <a:rPr lang="fr-FR" sz="5400" dirty="0"/>
            </a:br>
            <a:r>
              <a:rPr lang="fr-FR" sz="5400" dirty="0" smtClean="0"/>
              <a:t> Lyon - 2015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6756" y="5445224"/>
            <a:ext cx="6400800" cy="17526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Soirée de présentation</a:t>
            </a:r>
          </a:p>
          <a:p>
            <a:r>
              <a:rPr lang="fr-FR" sz="2400" dirty="0" smtClean="0"/>
              <a:t>8 janvier 2015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0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37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5947"/>
            <a:ext cx="6643960" cy="820765"/>
          </a:xfrm>
        </p:spPr>
        <p:txBody>
          <a:bodyPr>
            <a:normAutofit/>
          </a:bodyPr>
          <a:lstStyle/>
          <a:p>
            <a:r>
              <a:rPr lang="fr-FR" i="1" dirty="0" smtClean="0">
                <a:solidFill>
                  <a:srgbClr val="0070C0"/>
                </a:solidFill>
              </a:rPr>
              <a:t>Jour du Christ</a:t>
            </a:r>
            <a:r>
              <a:rPr lang="fr-FR" dirty="0" smtClean="0"/>
              <a:t>, qu’est-ce que c’est?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2164" y="973089"/>
            <a:ext cx="7906259" cy="1303783"/>
          </a:xfrm>
        </p:spPr>
        <p:txBody>
          <a:bodyPr>
            <a:normAutofit/>
          </a:bodyPr>
          <a:lstStyle/>
          <a:p>
            <a:r>
              <a:rPr lang="fr-FR" sz="2000" b="1" dirty="0"/>
              <a:t>Une association </a:t>
            </a:r>
            <a:r>
              <a:rPr lang="fr-FR" sz="2000" dirty="0" smtClean="0"/>
              <a:t>créée </a:t>
            </a:r>
            <a:r>
              <a:rPr lang="fr-FR" sz="2000" dirty="0"/>
              <a:t>au niveau </a:t>
            </a:r>
            <a:r>
              <a:rPr lang="fr-FR" sz="2000" dirty="0" smtClean="0"/>
              <a:t>national par des </a:t>
            </a:r>
            <a:r>
              <a:rPr lang="fr-FR" sz="2000" dirty="0"/>
              <a:t>responsables de diverses églises et </a:t>
            </a:r>
            <a:r>
              <a:rPr lang="fr-FR" sz="2000" dirty="0" err="1"/>
              <a:t>oeuvres</a:t>
            </a:r>
            <a:r>
              <a:rPr lang="fr-FR" sz="2000" dirty="0"/>
              <a:t> chrétiennes</a:t>
            </a:r>
            <a:r>
              <a:rPr lang="fr-FR" sz="2000" dirty="0" smtClean="0"/>
              <a:t>.</a:t>
            </a:r>
          </a:p>
          <a:p>
            <a:r>
              <a:rPr lang="fr-FR" sz="2000" b="1" dirty="0" smtClean="0"/>
              <a:t>Début 2014</a:t>
            </a:r>
            <a:r>
              <a:rPr lang="fr-FR" sz="2000" dirty="0" smtClean="0"/>
              <a:t>: lancement du projet Lyon 2015</a:t>
            </a:r>
            <a:endParaRPr lang="fr-FR" sz="2000" dirty="0">
              <a:effectLst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55137" y="2052698"/>
            <a:ext cx="2952328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Pourquoi?</a:t>
            </a:r>
            <a:r>
              <a:rPr kumimoji="0" lang="fr-FR" altLang="fr-FR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réunir pour un temps festif tous</a:t>
            </a:r>
            <a:r>
              <a:rPr kumimoji="0" lang="fr-FR" altLang="fr-FR" sz="20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ceux qui confessent Jésus comme Seigneur et Sauveur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000" b="1" u="sng" baseline="0" dirty="0"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Pour qui?</a:t>
            </a:r>
            <a:r>
              <a:rPr kumimoji="0" lang="fr-FR" altLang="fr-FR" sz="20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chrétiens de différentes confessions, public familial de tous horizons.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1000 personnes attendues!</a:t>
            </a:r>
            <a:endParaRPr kumimoji="0" lang="fr-FR" altLang="fr-FR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000" b="1" u="sng" dirty="0"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Quand?</a:t>
            </a:r>
            <a:r>
              <a:rPr kumimoji="0" lang="fr-FR" altLang="fr-FR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le dimanche 7 juin,</a:t>
            </a:r>
            <a:r>
              <a:rPr kumimoji="0" lang="fr-FR" altLang="fr-FR" sz="20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de 12h30 à 18h00</a:t>
            </a:r>
            <a:endParaRPr kumimoji="0" lang="fr-FR" alt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3812" t="782" r="13328" b="31396"/>
          <a:stretch/>
        </p:blipFill>
        <p:spPr>
          <a:xfrm>
            <a:off x="735647" y="2492896"/>
            <a:ext cx="4914683" cy="28083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72414" y="3088426"/>
            <a:ext cx="2880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600" i="1" dirty="0">
                <a:solidFill>
                  <a:schemeClr val="bg1"/>
                </a:solidFill>
              </a:rPr>
              <a:t>1° édition le 3 juin 2012 à Paris, 3000 </a:t>
            </a:r>
            <a:r>
              <a:rPr lang="fr-FR" sz="1600" i="1" dirty="0" smtClean="0">
                <a:solidFill>
                  <a:schemeClr val="bg1"/>
                </a:solidFill>
              </a:rPr>
              <a:t>chrétiens de tous horizons!</a:t>
            </a:r>
            <a:endParaRPr lang="fr-FR" sz="1600" i="1" dirty="0">
              <a:solidFill>
                <a:schemeClr val="bg1"/>
              </a:solidFill>
            </a:endParaRPr>
          </a:p>
        </p:txBody>
      </p:sp>
      <p:sp>
        <p:nvSpPr>
          <p:cNvPr id="7" name="Flèche courbée vers la gauche 6"/>
          <p:cNvSpPr/>
          <p:nvPr/>
        </p:nvSpPr>
        <p:spPr>
          <a:xfrm>
            <a:off x="6732240" y="1334469"/>
            <a:ext cx="432048" cy="7068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6100900"/>
            <a:ext cx="30598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200" i="1" dirty="0" smtClean="0"/>
              <a:t>www.jourduchrist.fr</a:t>
            </a:r>
            <a:endParaRPr lang="fr-FR" sz="2200" i="1" dirty="0"/>
          </a:p>
        </p:txBody>
      </p:sp>
    </p:spTree>
    <p:extLst>
      <p:ext uri="{BB962C8B-B14F-4D97-AF65-F5344CB8AC3E}">
        <p14:creationId xmlns:p14="http://schemas.microsoft.com/office/powerpoint/2010/main" xmlns="" val="34781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1.bp.blogspot.com/-GSwndBO9dKk/TyndI5-OysI/AAAAAAAADeo/yBa2b_llHY0/s1600/100304_Vue_BI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7416"/>
            <a:ext cx="3880027" cy="291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37536"/>
            <a:ext cx="7776864" cy="894677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srgbClr val="0070C0"/>
                </a:solidFill>
              </a:rPr>
              <a:t>Jour du </a:t>
            </a:r>
            <a:r>
              <a:rPr lang="fr-FR" i="1" dirty="0" smtClean="0">
                <a:solidFill>
                  <a:srgbClr val="0070C0"/>
                </a:solidFill>
              </a:rPr>
              <a:t>Christ-</a:t>
            </a:r>
            <a:r>
              <a:rPr lang="fr-FR" i="1" dirty="0" smtClean="0"/>
              <a:t>Lyon, 7 juin 2015, où?</a:t>
            </a:r>
            <a:endParaRPr lang="fr-FR" dirty="0"/>
          </a:p>
        </p:txBody>
      </p:sp>
      <p:pic>
        <p:nvPicPr>
          <p:cNvPr id="8" name="Picture 4" descr="http://www.grandlyon.com/uploads/pics/confluence_perspectivegenerale_asylum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3225182" y="3660430"/>
            <a:ext cx="523875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mediatheque.lyon-confluence.fr/lyon_confluence/mod_ajaris/modules/display/img/vid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1619672" y="3429000"/>
            <a:ext cx="701503" cy="413234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860032" y="5517232"/>
            <a:ext cx="1440160" cy="5134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956376" y="4996955"/>
            <a:ext cx="10081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bg1"/>
                </a:solidFill>
              </a:rPr>
              <a:t>Centre commercial = tramway + parking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1620" y="1059647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la Confluence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à côté de la darse, sur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l’esplanade </a:t>
            </a: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côté Saône / Capitainerie</a:t>
            </a: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5940152" y="1859085"/>
            <a:ext cx="1224136" cy="373015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312601" y="5938174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5000 m² dont 2/3 en espaces verts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38714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0"/>
            <a:ext cx="7488832" cy="956263"/>
          </a:xfrm>
        </p:spPr>
        <p:txBody>
          <a:bodyPr/>
          <a:lstStyle/>
          <a:p>
            <a:r>
              <a:rPr lang="fr-FR" i="1" dirty="0" smtClean="0">
                <a:solidFill>
                  <a:srgbClr val="0070C0"/>
                </a:solidFill>
              </a:rPr>
              <a:t>Jour du Christ-</a:t>
            </a:r>
            <a:r>
              <a:rPr lang="fr-FR" i="1" dirty="0" smtClean="0"/>
              <a:t>Lyon, 7 juin 2015, comment?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3720" y="1382791"/>
            <a:ext cx="7344816" cy="4864275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 podium musical</a:t>
            </a: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 pique-nique géant</a:t>
            </a:r>
          </a:p>
          <a:p>
            <a:pPr marL="0" indent="0">
              <a:buNone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ur les pelouses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 stands d’animation</a:t>
            </a:r>
          </a:p>
          <a:p>
            <a:pPr marL="0" indent="0">
              <a:buNone/>
            </a:pPr>
            <a:endParaRPr lang="fr-F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même un bateau…</a:t>
            </a: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/>
          <a:srcRect l="37888" t="16533" r="9045" b="15258"/>
          <a:stretch/>
        </p:blipFill>
        <p:spPr>
          <a:xfrm>
            <a:off x="5965750" y="1052736"/>
            <a:ext cx="2483485" cy="17947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5749" y="4725144"/>
            <a:ext cx="2483485" cy="165565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76" t="23613" b="21929"/>
          <a:stretch/>
        </p:blipFill>
        <p:spPr>
          <a:xfrm>
            <a:off x="5965750" y="3124241"/>
            <a:ext cx="2483485" cy="150443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5399726"/>
            <a:ext cx="13049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457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solidFill>
                  <a:srgbClr val="0070C0"/>
                </a:solidFill>
              </a:rPr>
              <a:t>Jour du </a:t>
            </a:r>
            <a:r>
              <a:rPr lang="fr-FR" i="1" dirty="0" smtClean="0">
                <a:solidFill>
                  <a:srgbClr val="0070C0"/>
                </a:solidFill>
              </a:rPr>
              <a:t>Christ </a:t>
            </a:r>
            <a:r>
              <a:rPr lang="fr-FR" i="1" dirty="0" smtClean="0"/>
              <a:t>Lyon 2015 : les rencontres</a:t>
            </a:r>
            <a:endParaRPr lang="fr-F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31640" y="908720"/>
            <a:ext cx="745282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Proposer de nombreuses animations à partir des activités </a:t>
            </a:r>
            <a:r>
              <a:rPr lang="fr-FR" altLang="fr-FR" sz="2400" dirty="0" smtClean="0">
                <a:latin typeface="Arial" panose="020B0604020202020204" pitchFamily="34" charset="0"/>
              </a:rPr>
              <a:t>porteuses d’une même démarche</a:t>
            </a: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altLang="fr-FR" sz="2000" dirty="0" smtClean="0">
              <a:latin typeface="Arial" panose="020B0604020202020204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altLang="fr-FR" sz="2000" dirty="0" smtClean="0">
                <a:latin typeface="Arial" panose="020B0604020202020204" pitchFamily="34" charset="0"/>
              </a:rPr>
              <a:t>Annonce de la foi aux enfants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Foi et Solidarité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altLang="fr-FR" sz="2000" dirty="0" smtClean="0">
                <a:latin typeface="Arial" panose="020B0604020202020204" pitchFamily="34" charset="0"/>
              </a:rPr>
              <a:t>Foi, économie et commerce équitable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altLang="fr-FR" sz="2000" dirty="0" smtClean="0">
                <a:latin typeface="Arial" panose="020B0604020202020204" pitchFamily="34" charset="0"/>
              </a:rPr>
              <a:t>Foi et vie professionnelle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Foi, politique et </a:t>
            </a:r>
            <a:r>
              <a:rPr lang="fr-FR" altLang="fr-FR" sz="2000" dirty="0" smtClean="0">
                <a:latin typeface="Arial" panose="020B0604020202020204" pitchFamily="34" charset="0"/>
              </a:rPr>
              <a:t>écologie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Foi, formations</a:t>
            </a:r>
            <a:r>
              <a:rPr kumimoji="0" lang="fr-FR" alt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jeunesse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</a:rPr>
              <a:t>Foi et préparation au mariage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</a:rPr>
              <a:t>Foi, prières </a:t>
            </a:r>
            <a:r>
              <a:rPr lang="fr-FR" altLang="fr-FR" sz="2000" dirty="0">
                <a:latin typeface="Arial" panose="020B0604020202020204" pitchFamily="34" charset="0"/>
              </a:rPr>
              <a:t>et accompagnements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</a:rPr>
              <a:t>Aumôneries</a:t>
            </a:r>
            <a:endParaRPr lang="fr-FR" altLang="fr-FR" sz="2000" dirty="0">
              <a:latin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2000" dirty="0">
                <a:latin typeface="Arial" panose="020B0604020202020204" pitchFamily="34" charset="0"/>
              </a:rPr>
              <a:t>Art, culture et </a:t>
            </a:r>
            <a:r>
              <a:rPr lang="fr-FR" altLang="fr-FR" sz="2000" dirty="0" smtClean="0">
                <a:latin typeface="Arial" panose="020B0604020202020204" pitchFamily="34" charset="0"/>
              </a:rPr>
              <a:t>foi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2000" dirty="0" smtClean="0">
                <a:latin typeface="Arial" panose="020B0604020202020204" pitchFamily="34" charset="0"/>
              </a:rPr>
              <a:t>Bible</a:t>
            </a:r>
            <a:r>
              <a:rPr lang="fr-FR" altLang="fr-FR" sz="2000" dirty="0">
                <a:latin typeface="Arial" panose="020B0604020202020204" pitchFamily="34" charset="0"/>
              </a:rPr>
              <a:t> </a:t>
            </a:r>
            <a:r>
              <a:rPr lang="fr-FR" altLang="fr-FR" sz="2000" dirty="0" smtClean="0">
                <a:latin typeface="Arial" panose="020B0604020202020204" pitchFamily="34" charset="0"/>
              </a:rPr>
              <a:t>et livres </a:t>
            </a:r>
            <a:endParaRPr lang="fr-FR" altLang="fr-FR" sz="2400" dirty="0" smtClean="0">
              <a:latin typeface="Arial" panose="020B0604020202020204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Bulle ronde 2"/>
          <p:cNvSpPr/>
          <p:nvPr/>
        </p:nvSpPr>
        <p:spPr>
          <a:xfrm>
            <a:off x="6207784" y="2227201"/>
            <a:ext cx="2808312" cy="1482749"/>
          </a:xfrm>
          <a:prstGeom prst="wedgeEllipseCallout">
            <a:avLst>
              <a:gd name="adj1" fmla="val -81423"/>
              <a:gd name="adj2" fmla="val 39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thèmes pour lesquels vous avez été invité….</a:t>
            </a:r>
            <a:endParaRPr lang="fr-FR" dirty="0"/>
          </a:p>
        </p:txBody>
      </p:sp>
      <p:sp>
        <p:nvSpPr>
          <p:cNvPr id="5" name="Bulle ronde 4"/>
          <p:cNvSpPr/>
          <p:nvPr/>
        </p:nvSpPr>
        <p:spPr>
          <a:xfrm>
            <a:off x="5292080" y="4797152"/>
            <a:ext cx="3404258" cy="1663266"/>
          </a:xfrm>
          <a:prstGeom prst="wedgeEllipseCallout">
            <a:avLst>
              <a:gd name="adj1" fmla="val -70122"/>
              <a:gd name="adj2" fmla="val -616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/>
            <a:r>
              <a:rPr lang="fr-FR" dirty="0" smtClean="0"/>
              <a:t>Le 7 juin, inviter et faire participer avec vous à ce thème: animation, jeu, débat,…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915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solidFill>
                  <a:srgbClr val="0070C0"/>
                </a:solidFill>
              </a:rPr>
              <a:t>Jour du </a:t>
            </a:r>
            <a:r>
              <a:rPr lang="fr-FR" i="1" dirty="0" smtClean="0">
                <a:solidFill>
                  <a:srgbClr val="0070C0"/>
                </a:solidFill>
              </a:rPr>
              <a:t>Christ </a:t>
            </a:r>
            <a:r>
              <a:rPr lang="fr-FR" i="1" dirty="0" smtClean="0"/>
              <a:t>Lyon 2015 : les animations</a:t>
            </a:r>
            <a:endParaRPr lang="fr-F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62973" y="1124744"/>
            <a:ext cx="745282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Précision pratique</a:t>
            </a: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chaque animation se tiendrait dans un mini-stand avec</a:t>
            </a:r>
            <a:r>
              <a:rPr kumimoji="0" lang="fr-FR" alt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table et chaises. 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2400" i="1" u="sng" dirty="0" smtClean="0">
                <a:latin typeface="Arial" panose="020B0604020202020204" pitchFamily="34" charset="0"/>
              </a:rPr>
              <a:t>Au programme ce soir</a:t>
            </a:r>
            <a:r>
              <a:rPr lang="fr-FR" altLang="fr-FR" sz="2400" dirty="0" smtClean="0">
                <a:latin typeface="Arial" panose="020B0604020202020204" pitchFamily="34" charset="0"/>
              </a:rPr>
              <a:t>: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altLang="fr-FR" sz="2400" dirty="0" smtClean="0">
                <a:latin typeface="Arial" panose="020B0604020202020204" pitchFamily="34" charset="0"/>
              </a:rPr>
              <a:t>Se réunir en </a:t>
            </a:r>
            <a:r>
              <a:rPr lang="fr-FR" altLang="fr-FR" sz="2400" b="1" dirty="0" smtClean="0">
                <a:latin typeface="Arial" panose="020B0604020202020204" pitchFamily="34" charset="0"/>
              </a:rPr>
              <a:t>atelier</a:t>
            </a:r>
            <a:r>
              <a:rPr lang="fr-FR" altLang="fr-FR" sz="2400" dirty="0" smtClean="0">
                <a:latin typeface="Arial" panose="020B0604020202020204" pitchFamily="34" charset="0"/>
              </a:rPr>
              <a:t> sur chacune de ces animations ou groupe d’animations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altLang="fr-FR" sz="2400" b="1" dirty="0" smtClean="0">
                <a:latin typeface="Arial" panose="020B0604020202020204" pitchFamily="34" charset="0"/>
              </a:rPr>
              <a:t>Echanger</a:t>
            </a:r>
            <a:r>
              <a:rPr lang="fr-FR" altLang="fr-FR" sz="2400" dirty="0" smtClean="0">
                <a:latin typeface="Arial" panose="020B0604020202020204" pitchFamily="34" charset="0"/>
              </a:rPr>
              <a:t>, formuler des idées, des questions, </a:t>
            </a:r>
            <a:r>
              <a:rPr lang="fr-FR" altLang="fr-FR" sz="2400" b="1" dirty="0" smtClean="0">
                <a:latin typeface="Arial" panose="020B0604020202020204" pitchFamily="34" charset="0"/>
              </a:rPr>
              <a:t>noter</a:t>
            </a:r>
            <a:r>
              <a:rPr lang="fr-FR" altLang="fr-FR" sz="2400" dirty="0" smtClean="0">
                <a:latin typeface="Arial" panose="020B0604020202020204" pitchFamily="34" charset="0"/>
              </a:rPr>
              <a:t> les activités/actions possibles, les personnes « ressource » à solliciter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altLang="fr-FR" sz="2400" dirty="0" smtClean="0">
                <a:latin typeface="Arial" panose="020B0604020202020204" pitchFamily="34" charset="0"/>
              </a:rPr>
              <a:t>Si vous avez besoin de </a:t>
            </a:r>
            <a:r>
              <a:rPr lang="fr-FR" altLang="fr-FR" sz="2400" b="1" dirty="0" smtClean="0">
                <a:latin typeface="Arial" panose="020B0604020202020204" pitchFamily="34" charset="0"/>
              </a:rPr>
              <a:t>matériel</a:t>
            </a:r>
            <a:r>
              <a:rPr lang="fr-FR" altLang="fr-FR" sz="2400" dirty="0" smtClean="0">
                <a:latin typeface="Arial" panose="020B0604020202020204" pitchFamily="34" charset="0"/>
              </a:rPr>
              <a:t> spécial, notez le ainsi que les pistes pour vous en procurer,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Faire</a:t>
            </a:r>
            <a:r>
              <a:rPr kumimoji="0" lang="fr-FR" alt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une </a:t>
            </a:r>
            <a:r>
              <a:rPr kumimoji="0" lang="fr-FR" alt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1° synthèse </a:t>
            </a:r>
            <a:r>
              <a:rPr kumimoji="0" lang="fr-FR" alt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 chemin à parcourir jusqu’au 7 juin « QUI FAIT QUOI » et </a:t>
            </a:r>
            <a:r>
              <a:rPr kumimoji="0" lang="fr-FR" alt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agenda</a:t>
            </a:r>
            <a:r>
              <a:rPr kumimoji="0" lang="fr-FR" alt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la/des prochaine/s rencontre/s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altLang="fr-FR" sz="2400" b="1" dirty="0" smtClean="0">
                <a:latin typeface="Arial" panose="020B0604020202020204" pitchFamily="34" charset="0"/>
              </a:rPr>
              <a:t>Liste</a:t>
            </a:r>
            <a:r>
              <a:rPr lang="fr-FR" altLang="fr-FR" sz="2400" dirty="0" smtClean="0">
                <a:latin typeface="Arial" panose="020B0604020202020204" pitchFamily="34" charset="0"/>
              </a:rPr>
              <a:t> des participants/coordonnées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94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solidFill>
                  <a:srgbClr val="0070C0"/>
                </a:solidFill>
              </a:rPr>
              <a:t>Jour du </a:t>
            </a:r>
            <a:r>
              <a:rPr lang="fr-FR" i="1" dirty="0" smtClean="0">
                <a:solidFill>
                  <a:srgbClr val="0070C0"/>
                </a:solidFill>
              </a:rPr>
              <a:t>Christ </a:t>
            </a:r>
            <a:r>
              <a:rPr lang="fr-FR" i="1" dirty="0" smtClean="0"/>
              <a:t>Lyon 2015, n’oublions pas..</a:t>
            </a:r>
            <a:endParaRPr lang="fr-F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62973" y="908720"/>
            <a:ext cx="74528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2400" b="1" dirty="0" smtClean="0">
                <a:latin typeface="Arial" panose="020B0604020202020204" pitchFamily="34" charset="0"/>
              </a:rPr>
              <a:t>Le budget: </a:t>
            </a:r>
            <a:r>
              <a:rPr lang="fr-FR" altLang="fr-FR" sz="2000" dirty="0" smtClean="0">
                <a:latin typeface="Arial" panose="020B0604020202020204" pitchFamily="34" charset="0"/>
              </a:rPr>
              <a:t>10 </a:t>
            </a:r>
            <a:r>
              <a:rPr lang="fr-FR" altLang="fr-FR" sz="2000" dirty="0">
                <a:latin typeface="Arial" panose="020B0604020202020204" pitchFamily="34" charset="0"/>
              </a:rPr>
              <a:t>000 euros </a:t>
            </a:r>
            <a:r>
              <a:rPr lang="fr-FR" altLang="fr-FR" sz="2000" dirty="0" smtClean="0">
                <a:latin typeface="Arial" panose="020B0604020202020204" pitchFamily="34" charset="0"/>
              </a:rPr>
              <a:t>environ = </a:t>
            </a:r>
            <a:r>
              <a:rPr lang="fr-FR" altLang="fr-FR" sz="2000" dirty="0">
                <a:latin typeface="Arial" panose="020B0604020202020204" pitchFamily="34" charset="0"/>
              </a:rPr>
              <a:t>contributions des églises et mouvements associés, recettes sur </a:t>
            </a:r>
            <a:r>
              <a:rPr lang="fr-FR" altLang="fr-FR" sz="2000" dirty="0" smtClean="0">
                <a:latin typeface="Arial" panose="020B0604020202020204" pitchFamily="34" charset="0"/>
              </a:rPr>
              <a:t>place (buvette, </a:t>
            </a:r>
            <a:r>
              <a:rPr lang="fr-FR" altLang="fr-FR" sz="2000" dirty="0">
                <a:latin typeface="Arial" panose="020B0604020202020204" pitchFamily="34" charset="0"/>
              </a:rPr>
              <a:t>dons</a:t>
            </a:r>
            <a:r>
              <a:rPr lang="fr-FR" altLang="fr-FR" sz="2000" dirty="0" smtClean="0">
                <a:latin typeface="Arial" panose="020B0604020202020204" pitchFamily="34" charset="0"/>
              </a:rPr>
              <a:t>,..), </a:t>
            </a:r>
            <a:r>
              <a:rPr lang="fr-FR" altLang="fr-FR" sz="2000" dirty="0">
                <a:latin typeface="Arial" panose="020B0604020202020204" pitchFamily="34" charset="0"/>
              </a:rPr>
              <a:t>sponsors. Si vous avez des pistes, soyez les bienvenus!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</a:t>
            </a:r>
            <a:r>
              <a:rPr kumimoji="0" lang="fr-FR" alt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</a:t>
            </a:r>
            <a:r>
              <a:rPr kumimoji="0" lang="fr-FR" alt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mmunication</a:t>
            </a: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fr-FR" alt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 prospectus petit format (1/3 page) sera disponible dans quelques semaines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2400" b="1" dirty="0" smtClean="0">
                <a:latin typeface="Arial" panose="020B0604020202020204" pitchFamily="34" charset="0"/>
              </a:rPr>
              <a:t>Les sujets de prière: </a:t>
            </a:r>
            <a:r>
              <a:rPr lang="fr-FR" altLang="fr-FR" sz="2000" dirty="0" smtClean="0">
                <a:latin typeface="Arial" panose="020B0604020202020204" pitchFamily="34" charset="0"/>
              </a:rPr>
              <a:t>les autorisations municipales, les solutions pratiques, la participation de nos églises et des lyonnais!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600" i="1" dirty="0" smtClean="0">
                <a:latin typeface="Arial" panose="020B0604020202020204" pitchFamily="34" charset="0"/>
              </a:rPr>
              <a:t>Et en cas de </a:t>
            </a:r>
            <a:r>
              <a:rPr lang="fr-FR" altLang="fr-FR" sz="1600" b="1" i="1" dirty="0" smtClean="0">
                <a:latin typeface="Arial" panose="020B0604020202020204" pitchFamily="34" charset="0"/>
              </a:rPr>
              <a:t>pluie</a:t>
            </a:r>
            <a:r>
              <a:rPr lang="fr-FR" altLang="fr-FR" sz="1600" i="1" dirty="0" smtClean="0">
                <a:latin typeface="Arial" panose="020B0604020202020204" pitchFamily="34" charset="0"/>
              </a:rPr>
              <a:t>? Solution de repli dans le gymnase tout proche….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altLang="fr-FR" sz="1600" i="1" dirty="0">
              <a:latin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2400" i="1" dirty="0" smtClean="0">
                <a:latin typeface="Arial" panose="020B0604020202020204" pitchFamily="34" charset="0"/>
              </a:rPr>
              <a:t>Vos questions ???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5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"/>
            <a:ext cx="7344816" cy="764704"/>
          </a:xfrm>
        </p:spPr>
        <p:txBody>
          <a:bodyPr/>
          <a:lstStyle/>
          <a:p>
            <a:r>
              <a:rPr lang="fr-FR" i="1" dirty="0" smtClean="0">
                <a:solidFill>
                  <a:srgbClr val="0070C0"/>
                </a:solidFill>
              </a:rPr>
              <a:t>Animation:</a:t>
            </a:r>
            <a:endParaRPr lang="fr-F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62973" y="692696"/>
            <a:ext cx="745282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1) Idées,</a:t>
            </a:r>
            <a:r>
              <a:rPr kumimoji="0" lang="fr-FR" alt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questions, propositions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91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458</Words>
  <Application>Microsoft Office PowerPoint</Application>
  <PresentationFormat>Affichage à l'écran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Jour du Christ   Lyon - 2015</vt:lpstr>
      <vt:lpstr>Jour du Christ, qu’est-ce que c’est?</vt:lpstr>
      <vt:lpstr>Jour du Christ-Lyon, 7 juin 2015, où?</vt:lpstr>
      <vt:lpstr>Jour du Christ-Lyon, 7 juin 2015, comment?</vt:lpstr>
      <vt:lpstr>Jour du Christ Lyon 2015 : les rencontres</vt:lpstr>
      <vt:lpstr>Jour du Christ Lyon 2015 : les animations</vt:lpstr>
      <vt:lpstr>Jour du Christ Lyon 2015, n’oublions pas..</vt:lpstr>
      <vt:lpstr>Animation:</vt:lpstr>
      <vt:lpstr>Animation:</vt:lpstr>
      <vt:lpstr>Animation:</vt:lpstr>
    </vt:vector>
  </TitlesOfParts>
  <Company>GL events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BUCHOU</dc:creator>
  <cp:lastModifiedBy>utilisateur</cp:lastModifiedBy>
  <cp:revision>44</cp:revision>
  <dcterms:created xsi:type="dcterms:W3CDTF">2014-11-24T21:49:24Z</dcterms:created>
  <dcterms:modified xsi:type="dcterms:W3CDTF">2015-01-30T08:57:15Z</dcterms:modified>
</cp:coreProperties>
</file>